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6"/>
  </p:notesMasterIdLst>
  <p:sldIdLst>
    <p:sldId id="306" r:id="rId2"/>
    <p:sldId id="349" r:id="rId3"/>
    <p:sldId id="338" r:id="rId4"/>
    <p:sldId id="314" r:id="rId5"/>
    <p:sldId id="350" r:id="rId6"/>
    <p:sldId id="352" r:id="rId7"/>
    <p:sldId id="261" r:id="rId8"/>
    <p:sldId id="269" r:id="rId9"/>
    <p:sldId id="331" r:id="rId10"/>
    <p:sldId id="339" r:id="rId11"/>
    <p:sldId id="332" r:id="rId12"/>
    <p:sldId id="303" r:id="rId13"/>
    <p:sldId id="316" r:id="rId14"/>
    <p:sldId id="27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42474E"/>
    <a:srgbClr val="20C9F8"/>
    <a:srgbClr val="00FF00"/>
    <a:srgbClr val="1C1E27"/>
    <a:srgbClr val="20232D"/>
    <a:srgbClr val="3E7E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5664" autoAdjust="0"/>
  </p:normalViewPr>
  <p:slideViewPr>
    <p:cSldViewPr>
      <p:cViewPr>
        <p:scale>
          <a:sx n="100" d="100"/>
          <a:sy n="100" d="100"/>
        </p:scale>
        <p:origin x="5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CD0FB-0B29-4501-BC4D-D894E525BA00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AB888-3BB3-403E-B668-3D9BBD8EA2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77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B888-3BB3-403E-B668-3D9BBD8EA22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08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indent="269875" algn="just"/>
            <a:r>
              <a:rPr lang="ru-RU" sz="18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Цветовое изображение метки Заявки на схеме изменяется в зависимости от хода выполнения работ: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rgbClr val="70AD4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Зеленая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«Сформирована заявка о возможном технологическом нарушении на участке тепловой сети»,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Синяя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«Сформировано Заключение о наличии/отсутствии дефекта»,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Оранжевая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«Сформирован Акт об устранении дефекта»,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rgbClr val="BF8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Коричневая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«Сформирован Акт о благоустройстве территории».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07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Если на ресурсоснабжающем предприятии установлено регламентное время для устранения технологического нарушения, и оно будет превышено, то изображение метки на схеме тепловых сетей в ИГС, соответствующее конкретной Заявке, будет окрашено в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красный цвет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сигнализирующий о необходимости принятия дополнительных управленческих мер.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B888-3BB3-403E-B668-3D9BBD8EA22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258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Также заложена функция ведения архива дефектов, с возможностью доступа ко всей информации по созданным заявкам.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6987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Эти функции позволяют ответственным лицам и руководителям ресурсоснабжающего используя любое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персональное мобильное устройство,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осуществлять оперативный контроль за выполнением всех циклов работ по устранению технологического нарушения на тепловых сетях и, при необходимости, управлять этими работами в режиме 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line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B888-3BB3-403E-B668-3D9BBD8EA22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231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опыту наших работ, одним из наиболее эффективных способов получения информации о наличии скрытых технологических нарушений на подземных участках тепловых сетей является мониторинговое инструментальное обследование. Так, материалы тепловой аэросъемки (ТАС), выполняемой с целью оперативного выявления и устранения скрытых мест утечки теплоносителя, в полном объеме могут использоваться в формате «Регламент З-З-У». При этом, смысловое содержание Регламента будет выглядеть как «Заключение – Заявка – Устранение», где:</a:t>
            </a:r>
          </a:p>
          <a:p>
            <a:endParaRPr lang="ru-RU" dirty="0"/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составляется по результатам ТАС и последующих наземных диагностических работ, с указанием точного местоположения «скрытой» утечки теплоносителя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Заявка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Диспетчер АДС, получив сигнал о поступлении Заключения, оформляет в ИГС электронный бланк Заявки о наличии технологического нарушения. Далее, Заявка диспетчера АДС автоматически поступает в ремонтную службу, занимающуюся устранением дефектов на тепловых сетях.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Устранение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Руководитель ремонтной службы фиксирует прием Заявки и организовывает работы по устранению технологического нарушения. Далее, информация поступает в службу, занимающуюся благоустройством территории, которая выполняет свои работы.</a:t>
            </a:r>
          </a:p>
          <a:p>
            <a:pPr marL="0" lvl="0" indent="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этап работы также сопровождается документацией.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B888-3BB3-403E-B668-3D9BBD8EA22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35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indent="26987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Учитывая реализованную в формате «Регламент З-З-У» высокую степень многоуровневого контроля за выполнением всех циклов работ по устранению технологического нарушения на тепловых сетях, скрытые утечки теплоносителя устраняются в кратчайшие сроки, минимизируя как время перерыва в теплоснабжении потребителей, так и потери тепловой энергии.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8575" indent="269875" algn="just" fontAlgn="base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Таким образом, реализация формата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«Регламент З-З-У» в ресурсоснабжающей организации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позволяет обеспечить оперативность и прозрачность принимаемых управленческих решений, улучшить координацию взаимодействия всех служб и контроль за выполнением работ при устранении технологических нарушений на подземных теплопроводах, что, безусловно, повышает качество и надежность теплоснабжения.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B888-3BB3-403E-B668-3D9BBD8EA22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727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рамках внедрения цифровых технологий</a:t>
            </a:r>
            <a:r>
              <a:rPr lang="en-US" dirty="0"/>
              <a:t> </a:t>
            </a:r>
            <a:r>
              <a:rPr lang="ru-RU" dirty="0"/>
              <a:t>ДИсСО занимается </a:t>
            </a:r>
          </a:p>
          <a:p>
            <a:r>
              <a:rPr lang="ru-RU" dirty="0"/>
              <a:t>Внедрением геоинформационной системы (ГИС) на базе современных цифровых и мобильных веб-технологий;</a:t>
            </a:r>
          </a:p>
          <a:p>
            <a:r>
              <a:rPr lang="ru-RU" dirty="0"/>
              <a:t>Внедрение производственных регламентов  направленных на оперативный контроль и управление в режиме «онлайн» с рабочего места руководителя;</a:t>
            </a:r>
          </a:p>
          <a:p>
            <a:r>
              <a:rPr lang="ru-RU" dirty="0"/>
              <a:t>Расширение видов и увеличение объемов диагностических работ с целью получения достоверной информации, необходимой для формирования рекомендаций для адресной программы ремонтных работ в меж отопительный период.</a:t>
            </a:r>
          </a:p>
          <a:p>
            <a:r>
              <a:rPr lang="ru-RU" dirty="0"/>
              <a:t>Но, также для повышения эффективности работ, предлагается внедрение нового формата взаимодействия заказчика и исполнителя, который получил название </a:t>
            </a:r>
            <a:r>
              <a:rPr lang="ru-RU" dirty="0" err="1"/>
              <a:t>ззу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AB888-3BB3-403E-B668-3D9BBD8EA22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16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«Регламент З-З-У» (Заявка-Заключение-Устранение дефекта)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Следует отметить, что «Регламент З-З-У» позиционируется нами не как нормативный документ, а как современный инструмент, позволяющий </a:t>
            </a:r>
            <a:r>
              <a:rPr lang="ru-RU" sz="18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устанавливать последовательность управленческих действий, порядок ремонтно-восстановительных работ и форму контроля за их выполнением при возникновении технологических нарушений на подземных участках тепловых сетей.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AB888-3BB3-403E-B668-3D9BBD8EA22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204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реализации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«Регламента З-З-У»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требуется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наличие на предприятии информационно-графической системы (ИГС), в которой содержатся цифровые схемы тепловых сетей и необходимые семантические слои.  </a:t>
            </a:r>
            <a:r>
              <a:rPr lang="ru-RU" sz="1800" dirty="0">
                <a:effectLst/>
                <a:latin typeface="Times New Roman" panose="02020603050405020304" pitchFamily="18" charset="0"/>
              </a:rPr>
              <a:t>Вся информация размещенная в ИГС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хранится на сервере, доступном для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авторизованных пользователей, которыми являются участники технологического процесса. Все авторизированные пользователи имеют возможность работать в интерактивном режиме с имеющимися в ИГС данными как на своем рабочем месте, так и непосредственно на объектах, с использованием персональных мобильных устройств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B888-3BB3-403E-B668-3D9BBD8EA22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223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/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Участниками технологического процесса являются: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диспетчерская служба ресурсоснабжающего предприятия;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диагностическая служба предприятия или диагностическая подрядная организация;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ремонтная служба предприятия или ремонтная подрядная организация;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служба предприятия (или подрядная организация), занимающаяся благоустройством территории на месте устранения дефекта.</a:t>
            </a:r>
          </a:p>
          <a:p>
            <a:pPr marL="0" lvl="0" indent="0" algn="just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07000"/>
              </a:lnSpc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Информация о возможном технологическом нарушении на тепловых сетях поступает в аварийно-диспетчерскую службу (АДС) ресурсоснабжающего предприятия из различных источников. По типу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персонала теплоисточника и ЦТП, бригады обходчиков, обычные граждане или любых других.</a:t>
            </a:r>
          </a:p>
          <a:p>
            <a:pPr indent="269875" algn="just">
              <a:lnSpc>
                <a:spcPct val="107000"/>
              </a:lnSpc>
            </a:pP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07000"/>
              </a:lnSpc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Исходя из имеющихся технических возможностей,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«Регламент З-З-У» может быть реализован как в полуавтоматическом режиме (Рис.1), где управленческая роль потоками информации отводится диспетчеру АДС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B888-3BB3-403E-B668-3D9BBD8EA22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296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 и в полностью автоматическом режиме (Рис.2), когда информация поступает к участникам технологического процесса автоматически, непосредственно из ИГС, по согласованной и запрограммированной технологической цепочке. 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Суть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«Регламента З-З-У» сводится к следующему: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B888-3BB3-403E-B668-3D9BBD8EA22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079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ct val="107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Суть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«Регламента З-З-У» сводится к следующему: </a:t>
            </a:r>
          </a:p>
          <a:p>
            <a:pPr indent="269875" algn="just">
              <a:lnSpc>
                <a:spcPct val="107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Уполномоченный представитель заказчика (например, диспетчер АДС), получив информацию о возможном технологическом нарушении на тепловых сетях, оформляет в ИГС электронный бланк Заявки и «прикрепляет» ее к цифровой схеме тепловых сетей, согласно адресу, указанному заявителем, где формируется цветовая метка на схеме (Рис.3). В соответствующих полях ИГС фиксируется информация о времени подачи Заявки и ее авторе.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соответствии с принятой технологической схемой, Заявка автоматически поступает к следующему звену цепочки регламента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B888-3BB3-403E-B668-3D9BBD8EA22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828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соответствии с принятой технологической схемой, Заявка автоматически поступает к следующему звену цепочки регламента.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Как правило – это диагностическая служба, занимающаяся определением точного местоположения технологического нарушения на тепловой сети. Представитель диагностической службы знакомится с Заявкой и приступает к работам по поиску дефекта, а в ИГС фиксируется момент приема Заявки и фамилия представителя диагностической службы. По окончании работ оформляется Заключение , с указанием точного местоположения обнаруженного дефекта. Заключение «прикрепляется» в ИГС, где фиксируется информация о времени его поступления и авторе.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B888-3BB3-403E-B668-3D9BBD8EA22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61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Информация о поступлении Заключения от диагностической службы автоматически поступает к следующему звену цепочки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регламента.Это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ремонтная служба, занимающаяся устранением дефектов на тепловых сетях. Руководитель ремонтной службы знакомится с Заключением и организует работы по устранению технологического нарушения - замене дефектного участка трубопровода, а в ИГС фиксируется момент приема Заявки, и фамилия ответственных лиц ремонтной службы. По окончанию ремонтных работ оформляется Акт «Устранение дефекта» (рис. 5), который «прикрепляется» в ИГС с автоматической фиксацией информации о времени поступления Акта и его составителе.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Далее информация </a:t>
            </a:r>
            <a:r>
              <a:rPr lang="ru-RU" dirty="0" err="1"/>
              <a:t>тажке</a:t>
            </a:r>
            <a:r>
              <a:rPr lang="ru-RU" dirty="0"/>
              <a:t> поступает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службу, занимающуюся благоустройством территории, которая выполняет свои работы, оформляет соответствующий Акт и помещает информацию в ИГС.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B888-3BB3-403E-B668-3D9BBD8EA22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09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4736020B-347F-4236-B3DF-B116750FF5EB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1E1F8D8-3A6E-4EAC-ADC3-A8512EDF09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020B-347F-4236-B3DF-B116750FF5EB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F8D8-3A6E-4EAC-ADC3-A8512EDF09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020B-347F-4236-B3DF-B116750FF5EB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F8D8-3A6E-4EAC-ADC3-A8512EDF09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020B-347F-4236-B3DF-B116750FF5EB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F8D8-3A6E-4EAC-ADC3-A8512EDF09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4736020B-347F-4236-B3DF-B116750FF5EB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1E1F8D8-3A6E-4EAC-ADC3-A8512EDF09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020B-347F-4236-B3DF-B116750FF5EB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A1E1F8D8-3A6E-4EAC-ADC3-A8512EDF09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020B-347F-4236-B3DF-B116750FF5EB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A1E1F8D8-3A6E-4EAC-ADC3-A8512EDF09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020B-347F-4236-B3DF-B116750FF5EB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F8D8-3A6E-4EAC-ADC3-A8512EDF09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020B-347F-4236-B3DF-B116750FF5EB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F8D8-3A6E-4EAC-ADC3-A8512EDF09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4736020B-347F-4236-B3DF-B116750FF5EB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1E1F8D8-3A6E-4EAC-ADC3-A8512EDF09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4736020B-347F-4236-B3DF-B116750FF5EB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1E1F8D8-3A6E-4EAC-ADC3-A8512EDF09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736020B-347F-4236-B3DF-B116750FF5EB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1E1F8D8-3A6E-4EAC-ADC3-A8512EDF09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Documents and Settings\Администратор\Мои документы\Мои рисунки\Трубопровод\Лог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857256" cy="376424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5576" y="2564904"/>
            <a:ext cx="7920880" cy="25774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45720" rIns="228600" anchor="b">
            <a:normAutofit fontScale="250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цифровых технологий при устранении технологических нарушений на подземных участках тепловых сетей</a:t>
            </a:r>
            <a:br>
              <a:rPr lang="ru-RU" sz="1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defRPr/>
            </a:pPr>
            <a:endParaRPr lang="ru-RU" sz="9300" b="1" i="1" dirty="0">
              <a:solidFill>
                <a:srgbClr val="002060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</a:endParaRPr>
          </a:p>
          <a:p>
            <a:pPr lvl="0" algn="ctr">
              <a:spcBef>
                <a:spcPct val="0"/>
              </a:spcBef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428728" y="4071942"/>
            <a:ext cx="6429420" cy="857256"/>
          </a:xfrm>
          <a:prstGeom prst="rect">
            <a:avLst/>
          </a:prstGeom>
        </p:spPr>
        <p:txBody>
          <a:bodyPr lIns="45720" rIns="228600" anchor="b">
            <a:normAutofit fontScale="97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>
              <a:spcBef>
                <a:spcPct val="0"/>
              </a:spcBef>
              <a:defRPr/>
            </a:pP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72396" y="6500834"/>
            <a:ext cx="1571604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©</a:t>
            </a:r>
            <a:r>
              <a:rPr lang="ru-RU" b="1" i="1" dirty="0">
                <a:solidFill>
                  <a:srgbClr val="002060"/>
                </a:solidFill>
              </a:rPr>
              <a:t>ДИсСО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49C7C6-8874-4258-BA83-F3C804303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57799"/>
            <a:ext cx="3816424" cy="2604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039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Администратор\Мои документы\Мои рисунки\Трубопровод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8612"/>
            <a:ext cx="857256" cy="376424"/>
          </a:xfrm>
          <a:prstGeom prst="rect">
            <a:avLst/>
          </a:prstGeom>
          <a:noFill/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5FD27E8-4154-4319-A1D5-31ADB6E0CA54}"/>
              </a:ext>
            </a:extLst>
          </p:cNvPr>
          <p:cNvSpPr/>
          <p:nvPr/>
        </p:nvSpPr>
        <p:spPr>
          <a:xfrm>
            <a:off x="7884368" y="6560605"/>
            <a:ext cx="1571604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©</a:t>
            </a:r>
            <a:r>
              <a:rPr lang="ru-RU" b="1" i="1" dirty="0">
                <a:solidFill>
                  <a:srgbClr val="002060"/>
                </a:solidFill>
              </a:rPr>
              <a:t>ДИсСО</a:t>
            </a:r>
          </a:p>
        </p:txBody>
      </p:sp>
      <p:grpSp>
        <p:nvGrpSpPr>
          <p:cNvPr id="30" name="Google Shape;2020;p33">
            <a:extLst>
              <a:ext uri="{FF2B5EF4-FFF2-40B4-BE49-F238E27FC236}">
                <a16:creationId xmlns:a16="http://schemas.microsoft.com/office/drawing/2014/main" id="{57D16DFA-6CEB-4DD9-8AD3-8D4750FD7C8A}"/>
              </a:ext>
            </a:extLst>
          </p:cNvPr>
          <p:cNvGrpSpPr/>
          <p:nvPr/>
        </p:nvGrpSpPr>
        <p:grpSpPr>
          <a:xfrm>
            <a:off x="1333446" y="1589527"/>
            <a:ext cx="6408713" cy="4733092"/>
            <a:chOff x="1177450" y="238816"/>
            <a:chExt cx="6173152" cy="3619591"/>
          </a:xfrm>
        </p:grpSpPr>
        <p:sp>
          <p:nvSpPr>
            <p:cNvPr id="31" name="Google Shape;2021;p33">
              <a:extLst>
                <a:ext uri="{FF2B5EF4-FFF2-40B4-BE49-F238E27FC236}">
                  <a16:creationId xmlns:a16="http://schemas.microsoft.com/office/drawing/2014/main" id="{575D13EA-CF64-4010-8909-2461AB08F683}"/>
                </a:ext>
              </a:extLst>
            </p:cNvPr>
            <p:cNvSpPr/>
            <p:nvPr/>
          </p:nvSpPr>
          <p:spPr>
            <a:xfrm>
              <a:off x="1267668" y="238816"/>
              <a:ext cx="6081982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022;p33">
              <a:extLst>
                <a:ext uri="{FF2B5EF4-FFF2-40B4-BE49-F238E27FC236}">
                  <a16:creationId xmlns:a16="http://schemas.microsoft.com/office/drawing/2014/main" id="{7B485302-77FA-482C-B8B4-0EE245DD40D0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  <a:effectLst>
              <a:outerShdw blurRad="100013" dist="28575" dir="5400000" algn="bl" rotWithShape="0">
                <a:srgbClr val="38226D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023;p33">
              <a:extLst>
                <a:ext uri="{FF2B5EF4-FFF2-40B4-BE49-F238E27FC236}">
                  <a16:creationId xmlns:a16="http://schemas.microsoft.com/office/drawing/2014/main" id="{A46E1046-9D1A-412D-85E7-5DA52B26BDC5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024;p33">
              <a:extLst>
                <a:ext uri="{FF2B5EF4-FFF2-40B4-BE49-F238E27FC236}">
                  <a16:creationId xmlns:a16="http://schemas.microsoft.com/office/drawing/2014/main" id="{E70B0D14-6D6D-45DF-82CB-F9E44ED3A677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  <a:lumOff val="35000"/>
                <a:alpha val="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Заголовок 1"/>
          <p:cNvSpPr txBox="1">
            <a:spLocks/>
          </p:cNvSpPr>
          <p:nvPr/>
        </p:nvSpPr>
        <p:spPr>
          <a:xfrm>
            <a:off x="683568" y="164790"/>
            <a:ext cx="8229600" cy="1254742"/>
          </a:xfrm>
          <a:prstGeom prst="rect">
            <a:avLst/>
          </a:prstGeo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3600" dirty="0">
                <a:effectLst/>
              </a:rPr>
              <a:t>Пример отображения элементов Регламента З-З-У в системе ИГС</a:t>
            </a:r>
            <a:endParaRPr lang="ru-RU" sz="36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276307-F342-482F-B3A1-053A659A5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44824"/>
            <a:ext cx="5904656" cy="400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08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/>
              <a:t>Пример сводной таблицы  с текущими Заявками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362074"/>
            <a:ext cx="8229600" cy="1134691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sz="1800" dirty="0"/>
              <a:t>Формирование таблицы с отображением статуса дефекта в регламенте «З-З-У» с отображением информации о нахождении дефектов рядом с социально-значимыми объектами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14A1C5-2193-4D39-B21E-29195FD69AE9}"/>
              </a:ext>
            </a:extLst>
          </p:cNvPr>
          <p:cNvSpPr/>
          <p:nvPr/>
        </p:nvSpPr>
        <p:spPr>
          <a:xfrm>
            <a:off x="7884368" y="6560605"/>
            <a:ext cx="1571604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©</a:t>
            </a:r>
            <a:r>
              <a:rPr lang="ru-RU" b="1" i="1" dirty="0">
                <a:solidFill>
                  <a:srgbClr val="002060"/>
                </a:solidFill>
              </a:rPr>
              <a:t>ДИсСО</a:t>
            </a:r>
          </a:p>
        </p:txBody>
      </p:sp>
      <p:pic>
        <p:nvPicPr>
          <p:cNvPr id="7" name="Picture 2" descr="C:\Documents and Settings\Администратор\Мои документы\Мои рисунки\Трубопровод\Лого.png">
            <a:extLst>
              <a:ext uri="{FF2B5EF4-FFF2-40B4-BE49-F238E27FC236}">
                <a16:creationId xmlns:a16="http://schemas.microsoft.com/office/drawing/2014/main" id="{8E8C4A67-8BE3-44FF-8F7B-A16C48B14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8612"/>
            <a:ext cx="857256" cy="376424"/>
          </a:xfrm>
          <a:prstGeom prst="rect">
            <a:avLst/>
          </a:prstGeom>
          <a:noFill/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64760" y="2252923"/>
            <a:ext cx="6840760" cy="43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6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640" y="1772816"/>
            <a:ext cx="3700832" cy="2232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0087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Тепловая (инфракрасная) аэросъёмка тепловых сетей</a:t>
            </a:r>
            <a:endParaRPr lang="ru-RU" sz="3200" dirty="0">
              <a:solidFill>
                <a:schemeClr val="tx1"/>
              </a:solidFill>
              <a:latin typeface="Cambria" pitchFamily="18" charset="0"/>
              <a:ea typeface="Cambria Math" pitchFamily="18" charset="0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5023123"/>
          </a:xfrm>
        </p:spPr>
        <p:txBody>
          <a:bodyPr>
            <a:normAutofit fontScale="85000" lnSpcReduction="20000"/>
          </a:bodyPr>
          <a:lstStyle/>
          <a:p>
            <a:endParaRPr lang="en-US" dirty="0">
              <a:solidFill>
                <a:srgbClr val="002060"/>
              </a:solidFill>
              <a:ea typeface="Cambria Math" pitchFamily="18" charset="0"/>
            </a:endParaRPr>
          </a:p>
          <a:p>
            <a:endParaRPr lang="en-US" dirty="0">
              <a:solidFill>
                <a:srgbClr val="002060"/>
              </a:solidFill>
              <a:ea typeface="Cambria Math" pitchFamily="18" charset="0"/>
            </a:endParaRPr>
          </a:p>
          <a:p>
            <a:endParaRPr lang="en-US" dirty="0">
              <a:solidFill>
                <a:srgbClr val="002060"/>
              </a:solidFill>
              <a:ea typeface="Cambria Math" pitchFamily="18" charset="0"/>
            </a:endParaRPr>
          </a:p>
          <a:p>
            <a:endParaRPr lang="en-US" dirty="0">
              <a:solidFill>
                <a:srgbClr val="002060"/>
              </a:solidFill>
              <a:ea typeface="Cambria Math" pitchFamily="18" charset="0"/>
            </a:endParaRPr>
          </a:p>
          <a:p>
            <a:endParaRPr lang="en-US" dirty="0">
              <a:solidFill>
                <a:srgbClr val="002060"/>
              </a:solidFill>
              <a:ea typeface="Cambria Math" pitchFamily="18" charset="0"/>
            </a:endParaRPr>
          </a:p>
          <a:p>
            <a:endParaRPr lang="en-US" dirty="0">
              <a:solidFill>
                <a:srgbClr val="002060"/>
              </a:solidFill>
              <a:ea typeface="Cambria Math" pitchFamily="18" charset="0"/>
            </a:endParaRPr>
          </a:p>
          <a:p>
            <a:endParaRPr lang="en-US" dirty="0">
              <a:solidFill>
                <a:srgbClr val="002060"/>
              </a:solidFill>
              <a:ea typeface="Cambria Math" pitchFamily="18" charset="0"/>
            </a:endParaRPr>
          </a:p>
          <a:p>
            <a:endParaRPr lang="en-US" dirty="0">
              <a:solidFill>
                <a:srgbClr val="002060"/>
              </a:solidFill>
              <a:ea typeface="Cambria Math" pitchFamily="18" charset="0"/>
            </a:endParaRPr>
          </a:p>
          <a:p>
            <a:endParaRPr lang="en-US" dirty="0">
              <a:solidFill>
                <a:srgbClr val="002060"/>
              </a:solidFill>
              <a:ea typeface="Cambria Math" pitchFamily="18" charset="0"/>
            </a:endParaRPr>
          </a:p>
          <a:p>
            <a:endParaRPr lang="en-US" dirty="0">
              <a:solidFill>
                <a:srgbClr val="002060"/>
              </a:solidFill>
              <a:ea typeface="Cambria Math" pitchFamily="18" charset="0"/>
            </a:endParaRPr>
          </a:p>
          <a:p>
            <a:endParaRPr lang="en-US" dirty="0">
              <a:solidFill>
                <a:srgbClr val="002060"/>
              </a:solidFill>
              <a:ea typeface="Cambria Math" pitchFamily="18" charset="0"/>
            </a:endParaRPr>
          </a:p>
          <a:p>
            <a:endParaRPr lang="en-US" dirty="0">
              <a:solidFill>
                <a:srgbClr val="002060"/>
              </a:solidFill>
              <a:ea typeface="Cambria Math" pitchFamily="18" charset="0"/>
            </a:endParaRPr>
          </a:p>
          <a:p>
            <a:r>
              <a:rPr lang="ru-RU" sz="2100" dirty="0">
                <a:latin typeface="Cambria" pitchFamily="18" charset="0"/>
                <a:ea typeface="Cambria Math" pitchFamily="18" charset="0"/>
              </a:rPr>
              <a:t>Тепловая аэросъёмка - способ в короткий срок выявить аварийные и потенциально-дефектные места на пространственно-распределённых подземных участках тепловых сетей.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8" y="1484784"/>
            <a:ext cx="6201611" cy="4058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C:\Documents and Settings\Администратор\Мои документы\Мои рисунки\Трубопровод\Лого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95946"/>
            <a:ext cx="857256" cy="37642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572396" y="6500834"/>
            <a:ext cx="1571604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©</a:t>
            </a:r>
            <a:r>
              <a:rPr lang="ru-RU" b="1" i="1" dirty="0">
                <a:solidFill>
                  <a:srgbClr val="002060"/>
                </a:solidFill>
              </a:rPr>
              <a:t>ДИсСО</a:t>
            </a:r>
          </a:p>
        </p:txBody>
      </p:sp>
    </p:spTree>
    <p:extLst>
      <p:ext uri="{BB962C8B-B14F-4D97-AF65-F5344CB8AC3E}">
        <p14:creationId xmlns:p14="http://schemas.microsoft.com/office/powerpoint/2010/main" val="4127965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680" y="399415"/>
            <a:ext cx="8229600" cy="87120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Пример отображения детальной информации процесса реализации ЗЗУ</a:t>
            </a:r>
          </a:p>
        </p:txBody>
      </p:sp>
      <p:pic>
        <p:nvPicPr>
          <p:cNvPr id="7" name="Picture 2" descr="C:\Documents and Settings\Администратор\Мои документы\Мои рисунки\Трубопровод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8612"/>
            <a:ext cx="857256" cy="376424"/>
          </a:xfrm>
          <a:prstGeom prst="rect">
            <a:avLst/>
          </a:prstGeom>
          <a:noFill/>
        </p:spPr>
      </p:pic>
      <p:pic>
        <p:nvPicPr>
          <p:cNvPr id="4098" name="Picture 2" descr="Работа над утечко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669" y="1833798"/>
            <a:ext cx="5463116" cy="422488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5FD27E8-4154-4319-A1D5-31ADB6E0CA54}"/>
              </a:ext>
            </a:extLst>
          </p:cNvPr>
          <p:cNvSpPr/>
          <p:nvPr/>
        </p:nvSpPr>
        <p:spPr>
          <a:xfrm>
            <a:off x="7884368" y="6560605"/>
            <a:ext cx="1571604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©</a:t>
            </a:r>
            <a:r>
              <a:rPr lang="ru-RU" b="1" i="1" dirty="0">
                <a:solidFill>
                  <a:srgbClr val="002060"/>
                </a:solidFill>
              </a:rPr>
              <a:t>ДИсСО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7563A32-3A6E-4D52-A8E9-C9C0974F9EF6}"/>
              </a:ext>
            </a:extLst>
          </p:cNvPr>
          <p:cNvGrpSpPr/>
          <p:nvPr/>
        </p:nvGrpSpPr>
        <p:grpSpPr>
          <a:xfrm>
            <a:off x="1709420" y="1819976"/>
            <a:ext cx="657963" cy="4250775"/>
            <a:chOff x="1348596" y="2726947"/>
            <a:chExt cx="397777" cy="242823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AD0878D-70F3-42F6-A71A-A762601DC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t="60094" b="7961"/>
            <a:stretch/>
          </p:blipFill>
          <p:spPr>
            <a:xfrm>
              <a:off x="1393776" y="2726947"/>
              <a:ext cx="190113" cy="2428238"/>
            </a:xfrm>
            <a:prstGeom prst="rect">
              <a:avLst/>
            </a:prstGeom>
          </p:spPr>
        </p:pic>
        <p:sp>
          <p:nvSpPr>
            <p:cNvPr id="10" name="Google Shape;4606;p39">
              <a:extLst>
                <a:ext uri="{FF2B5EF4-FFF2-40B4-BE49-F238E27FC236}">
                  <a16:creationId xmlns:a16="http://schemas.microsoft.com/office/drawing/2014/main" id="{40CEB1F1-142F-49AC-811B-5FAA6822E199}"/>
                </a:ext>
              </a:extLst>
            </p:cNvPr>
            <p:cNvSpPr/>
            <p:nvPr/>
          </p:nvSpPr>
          <p:spPr>
            <a:xfrm>
              <a:off x="1431797" y="3077581"/>
              <a:ext cx="110925" cy="110919"/>
            </a:xfrm>
            <a:custGeom>
              <a:avLst/>
              <a:gdLst/>
              <a:ahLst/>
              <a:cxnLst/>
              <a:rect l="l" t="t" r="r" b="b"/>
              <a:pathLst>
                <a:path w="18758" h="18757" extrusionOk="0">
                  <a:moveTo>
                    <a:pt x="10039" y="2467"/>
                  </a:moveTo>
                  <a:lnTo>
                    <a:pt x="10380" y="2491"/>
                  </a:lnTo>
                  <a:lnTo>
                    <a:pt x="10674" y="2516"/>
                  </a:lnTo>
                  <a:lnTo>
                    <a:pt x="10869" y="2540"/>
                  </a:lnTo>
                  <a:lnTo>
                    <a:pt x="10967" y="2564"/>
                  </a:lnTo>
                  <a:lnTo>
                    <a:pt x="10991" y="2589"/>
                  </a:lnTo>
                  <a:lnTo>
                    <a:pt x="10967" y="2638"/>
                  </a:lnTo>
                  <a:lnTo>
                    <a:pt x="10893" y="2784"/>
                  </a:lnTo>
                  <a:lnTo>
                    <a:pt x="10771" y="2955"/>
                  </a:lnTo>
                  <a:lnTo>
                    <a:pt x="10600" y="3151"/>
                  </a:lnTo>
                  <a:lnTo>
                    <a:pt x="10405" y="3322"/>
                  </a:lnTo>
                  <a:lnTo>
                    <a:pt x="10209" y="3468"/>
                  </a:lnTo>
                  <a:lnTo>
                    <a:pt x="10039" y="3590"/>
                  </a:lnTo>
                  <a:lnTo>
                    <a:pt x="9941" y="3615"/>
                  </a:lnTo>
                  <a:lnTo>
                    <a:pt x="9843" y="3639"/>
                  </a:lnTo>
                  <a:lnTo>
                    <a:pt x="9745" y="3663"/>
                  </a:lnTo>
                  <a:lnTo>
                    <a:pt x="9648" y="3737"/>
                  </a:lnTo>
                  <a:lnTo>
                    <a:pt x="9550" y="3810"/>
                  </a:lnTo>
                  <a:lnTo>
                    <a:pt x="9452" y="3883"/>
                  </a:lnTo>
                  <a:lnTo>
                    <a:pt x="9355" y="3957"/>
                  </a:lnTo>
                  <a:lnTo>
                    <a:pt x="9257" y="3981"/>
                  </a:lnTo>
                  <a:lnTo>
                    <a:pt x="9159" y="4005"/>
                  </a:lnTo>
                  <a:lnTo>
                    <a:pt x="9086" y="4005"/>
                  </a:lnTo>
                  <a:lnTo>
                    <a:pt x="8988" y="4054"/>
                  </a:lnTo>
                  <a:lnTo>
                    <a:pt x="8866" y="4128"/>
                  </a:lnTo>
                  <a:lnTo>
                    <a:pt x="8793" y="4201"/>
                  </a:lnTo>
                  <a:lnTo>
                    <a:pt x="8695" y="4274"/>
                  </a:lnTo>
                  <a:lnTo>
                    <a:pt x="8598" y="4323"/>
                  </a:lnTo>
                  <a:lnTo>
                    <a:pt x="8500" y="4372"/>
                  </a:lnTo>
                  <a:lnTo>
                    <a:pt x="8304" y="4372"/>
                  </a:lnTo>
                  <a:lnTo>
                    <a:pt x="8207" y="4323"/>
                  </a:lnTo>
                  <a:lnTo>
                    <a:pt x="8109" y="4274"/>
                  </a:lnTo>
                  <a:lnTo>
                    <a:pt x="8036" y="4201"/>
                  </a:lnTo>
                  <a:lnTo>
                    <a:pt x="7963" y="4103"/>
                  </a:lnTo>
                  <a:lnTo>
                    <a:pt x="7938" y="4005"/>
                  </a:lnTo>
                  <a:lnTo>
                    <a:pt x="7963" y="3908"/>
                  </a:lnTo>
                  <a:lnTo>
                    <a:pt x="8036" y="3810"/>
                  </a:lnTo>
                  <a:lnTo>
                    <a:pt x="8109" y="3712"/>
                  </a:lnTo>
                  <a:lnTo>
                    <a:pt x="8158" y="3615"/>
                  </a:lnTo>
                  <a:lnTo>
                    <a:pt x="8207" y="3517"/>
                  </a:lnTo>
                  <a:lnTo>
                    <a:pt x="8207" y="3419"/>
                  </a:lnTo>
                  <a:lnTo>
                    <a:pt x="8182" y="3273"/>
                  </a:lnTo>
                  <a:lnTo>
                    <a:pt x="8158" y="3199"/>
                  </a:lnTo>
                  <a:lnTo>
                    <a:pt x="8109" y="3151"/>
                  </a:lnTo>
                  <a:lnTo>
                    <a:pt x="8060" y="3102"/>
                  </a:lnTo>
                  <a:lnTo>
                    <a:pt x="7987" y="3077"/>
                  </a:lnTo>
                  <a:lnTo>
                    <a:pt x="7840" y="3053"/>
                  </a:lnTo>
                  <a:lnTo>
                    <a:pt x="7669" y="3028"/>
                  </a:lnTo>
                  <a:lnTo>
                    <a:pt x="7596" y="2980"/>
                  </a:lnTo>
                  <a:lnTo>
                    <a:pt x="7547" y="2955"/>
                  </a:lnTo>
                  <a:lnTo>
                    <a:pt x="7523" y="2906"/>
                  </a:lnTo>
                  <a:lnTo>
                    <a:pt x="7547" y="2833"/>
                  </a:lnTo>
                  <a:lnTo>
                    <a:pt x="7572" y="2760"/>
                  </a:lnTo>
                  <a:lnTo>
                    <a:pt x="7645" y="2662"/>
                  </a:lnTo>
                  <a:lnTo>
                    <a:pt x="7694" y="2638"/>
                  </a:lnTo>
                  <a:lnTo>
                    <a:pt x="7792" y="2589"/>
                  </a:lnTo>
                  <a:lnTo>
                    <a:pt x="8036" y="2540"/>
                  </a:lnTo>
                  <a:lnTo>
                    <a:pt x="8329" y="2491"/>
                  </a:lnTo>
                  <a:lnTo>
                    <a:pt x="8671" y="2467"/>
                  </a:lnTo>
                  <a:close/>
                  <a:moveTo>
                    <a:pt x="11455" y="4763"/>
                  </a:moveTo>
                  <a:lnTo>
                    <a:pt x="11528" y="4787"/>
                  </a:lnTo>
                  <a:lnTo>
                    <a:pt x="11577" y="4811"/>
                  </a:lnTo>
                  <a:lnTo>
                    <a:pt x="11626" y="4885"/>
                  </a:lnTo>
                  <a:lnTo>
                    <a:pt x="11650" y="4958"/>
                  </a:lnTo>
                  <a:lnTo>
                    <a:pt x="11626" y="5031"/>
                  </a:lnTo>
                  <a:lnTo>
                    <a:pt x="11577" y="5153"/>
                  </a:lnTo>
                  <a:lnTo>
                    <a:pt x="11528" y="5251"/>
                  </a:lnTo>
                  <a:lnTo>
                    <a:pt x="11455" y="5324"/>
                  </a:lnTo>
                  <a:lnTo>
                    <a:pt x="11357" y="5398"/>
                  </a:lnTo>
                  <a:lnTo>
                    <a:pt x="11260" y="5471"/>
                  </a:lnTo>
                  <a:lnTo>
                    <a:pt x="11162" y="5520"/>
                  </a:lnTo>
                  <a:lnTo>
                    <a:pt x="10991" y="5520"/>
                  </a:lnTo>
                  <a:lnTo>
                    <a:pt x="10942" y="5471"/>
                  </a:lnTo>
                  <a:lnTo>
                    <a:pt x="10893" y="5398"/>
                  </a:lnTo>
                  <a:lnTo>
                    <a:pt x="10869" y="5324"/>
                  </a:lnTo>
                  <a:lnTo>
                    <a:pt x="10893" y="5251"/>
                  </a:lnTo>
                  <a:lnTo>
                    <a:pt x="10942" y="5153"/>
                  </a:lnTo>
                  <a:lnTo>
                    <a:pt x="10991" y="5031"/>
                  </a:lnTo>
                  <a:lnTo>
                    <a:pt x="11064" y="4958"/>
                  </a:lnTo>
                  <a:lnTo>
                    <a:pt x="11162" y="4885"/>
                  </a:lnTo>
                  <a:lnTo>
                    <a:pt x="11260" y="4811"/>
                  </a:lnTo>
                  <a:lnTo>
                    <a:pt x="11357" y="4787"/>
                  </a:lnTo>
                  <a:lnTo>
                    <a:pt x="11455" y="4763"/>
                  </a:lnTo>
                  <a:close/>
                  <a:moveTo>
                    <a:pt x="16437" y="12260"/>
                  </a:moveTo>
                  <a:lnTo>
                    <a:pt x="16511" y="12285"/>
                  </a:lnTo>
                  <a:lnTo>
                    <a:pt x="16535" y="12334"/>
                  </a:lnTo>
                  <a:lnTo>
                    <a:pt x="16559" y="12407"/>
                  </a:lnTo>
                  <a:lnTo>
                    <a:pt x="16584" y="12578"/>
                  </a:lnTo>
                  <a:lnTo>
                    <a:pt x="16584" y="12651"/>
                  </a:lnTo>
                  <a:lnTo>
                    <a:pt x="16535" y="12749"/>
                  </a:lnTo>
                  <a:lnTo>
                    <a:pt x="16486" y="12871"/>
                  </a:lnTo>
                  <a:lnTo>
                    <a:pt x="16413" y="12944"/>
                  </a:lnTo>
                  <a:lnTo>
                    <a:pt x="16340" y="13042"/>
                  </a:lnTo>
                  <a:lnTo>
                    <a:pt x="16266" y="13140"/>
                  </a:lnTo>
                  <a:lnTo>
                    <a:pt x="16218" y="13237"/>
                  </a:lnTo>
                  <a:lnTo>
                    <a:pt x="16218" y="13335"/>
                  </a:lnTo>
                  <a:lnTo>
                    <a:pt x="16193" y="13482"/>
                  </a:lnTo>
                  <a:lnTo>
                    <a:pt x="16144" y="13555"/>
                  </a:lnTo>
                  <a:lnTo>
                    <a:pt x="16120" y="13628"/>
                  </a:lnTo>
                  <a:lnTo>
                    <a:pt x="16071" y="13653"/>
                  </a:lnTo>
                  <a:lnTo>
                    <a:pt x="15973" y="13653"/>
                  </a:lnTo>
                  <a:lnTo>
                    <a:pt x="15924" y="13628"/>
                  </a:lnTo>
                  <a:lnTo>
                    <a:pt x="15900" y="13555"/>
                  </a:lnTo>
                  <a:lnTo>
                    <a:pt x="15851" y="13433"/>
                  </a:lnTo>
                  <a:lnTo>
                    <a:pt x="15851" y="13286"/>
                  </a:lnTo>
                  <a:lnTo>
                    <a:pt x="15827" y="13140"/>
                  </a:lnTo>
                  <a:lnTo>
                    <a:pt x="15851" y="12969"/>
                  </a:lnTo>
                  <a:lnTo>
                    <a:pt x="15924" y="12798"/>
                  </a:lnTo>
                  <a:lnTo>
                    <a:pt x="15998" y="12627"/>
                  </a:lnTo>
                  <a:lnTo>
                    <a:pt x="16120" y="12480"/>
                  </a:lnTo>
                  <a:lnTo>
                    <a:pt x="16242" y="12383"/>
                  </a:lnTo>
                  <a:lnTo>
                    <a:pt x="16340" y="12309"/>
                  </a:lnTo>
                  <a:lnTo>
                    <a:pt x="16437" y="12260"/>
                  </a:lnTo>
                  <a:close/>
                  <a:moveTo>
                    <a:pt x="13922" y="3615"/>
                  </a:moveTo>
                  <a:lnTo>
                    <a:pt x="14239" y="3639"/>
                  </a:lnTo>
                  <a:lnTo>
                    <a:pt x="14483" y="3639"/>
                  </a:lnTo>
                  <a:lnTo>
                    <a:pt x="14679" y="3688"/>
                  </a:lnTo>
                  <a:lnTo>
                    <a:pt x="14777" y="3712"/>
                  </a:lnTo>
                  <a:lnTo>
                    <a:pt x="14825" y="3737"/>
                  </a:lnTo>
                  <a:lnTo>
                    <a:pt x="14874" y="3761"/>
                  </a:lnTo>
                  <a:lnTo>
                    <a:pt x="14923" y="3737"/>
                  </a:lnTo>
                  <a:lnTo>
                    <a:pt x="14972" y="3712"/>
                  </a:lnTo>
                  <a:lnTo>
                    <a:pt x="15045" y="3688"/>
                  </a:lnTo>
                  <a:lnTo>
                    <a:pt x="15143" y="3663"/>
                  </a:lnTo>
                  <a:lnTo>
                    <a:pt x="15485" y="3639"/>
                  </a:lnTo>
                  <a:lnTo>
                    <a:pt x="15900" y="4103"/>
                  </a:lnTo>
                  <a:lnTo>
                    <a:pt x="16291" y="4616"/>
                  </a:lnTo>
                  <a:lnTo>
                    <a:pt x="16633" y="5153"/>
                  </a:lnTo>
                  <a:lnTo>
                    <a:pt x="16926" y="5715"/>
                  </a:lnTo>
                  <a:lnTo>
                    <a:pt x="17194" y="6301"/>
                  </a:lnTo>
                  <a:lnTo>
                    <a:pt x="17390" y="6912"/>
                  </a:lnTo>
                  <a:lnTo>
                    <a:pt x="17561" y="7547"/>
                  </a:lnTo>
                  <a:lnTo>
                    <a:pt x="17683" y="8182"/>
                  </a:lnTo>
                  <a:lnTo>
                    <a:pt x="17414" y="8157"/>
                  </a:lnTo>
                  <a:lnTo>
                    <a:pt x="17317" y="8133"/>
                  </a:lnTo>
                  <a:lnTo>
                    <a:pt x="17268" y="8084"/>
                  </a:lnTo>
                  <a:lnTo>
                    <a:pt x="17219" y="8060"/>
                  </a:lnTo>
                  <a:lnTo>
                    <a:pt x="17146" y="8035"/>
                  </a:lnTo>
                  <a:lnTo>
                    <a:pt x="16975" y="8011"/>
                  </a:lnTo>
                  <a:lnTo>
                    <a:pt x="16877" y="7986"/>
                  </a:lnTo>
                  <a:lnTo>
                    <a:pt x="16779" y="7938"/>
                  </a:lnTo>
                  <a:lnTo>
                    <a:pt x="16682" y="7889"/>
                  </a:lnTo>
                  <a:lnTo>
                    <a:pt x="16584" y="7815"/>
                  </a:lnTo>
                  <a:lnTo>
                    <a:pt x="16511" y="7742"/>
                  </a:lnTo>
                  <a:lnTo>
                    <a:pt x="16437" y="7693"/>
                  </a:lnTo>
                  <a:lnTo>
                    <a:pt x="16364" y="7693"/>
                  </a:lnTo>
                  <a:lnTo>
                    <a:pt x="16315" y="7718"/>
                  </a:lnTo>
                  <a:lnTo>
                    <a:pt x="16291" y="7767"/>
                  </a:lnTo>
                  <a:lnTo>
                    <a:pt x="16291" y="7840"/>
                  </a:lnTo>
                  <a:lnTo>
                    <a:pt x="16340" y="7913"/>
                  </a:lnTo>
                  <a:lnTo>
                    <a:pt x="16413" y="8011"/>
                  </a:lnTo>
                  <a:lnTo>
                    <a:pt x="16486" y="8084"/>
                  </a:lnTo>
                  <a:lnTo>
                    <a:pt x="16584" y="8133"/>
                  </a:lnTo>
                  <a:lnTo>
                    <a:pt x="16706" y="8182"/>
                  </a:lnTo>
                  <a:lnTo>
                    <a:pt x="16779" y="8182"/>
                  </a:lnTo>
                  <a:lnTo>
                    <a:pt x="16877" y="8206"/>
                  </a:lnTo>
                  <a:lnTo>
                    <a:pt x="16975" y="8255"/>
                  </a:lnTo>
                  <a:lnTo>
                    <a:pt x="17072" y="8304"/>
                  </a:lnTo>
                  <a:lnTo>
                    <a:pt x="17170" y="8377"/>
                  </a:lnTo>
                  <a:lnTo>
                    <a:pt x="17194" y="8426"/>
                  </a:lnTo>
                  <a:lnTo>
                    <a:pt x="17219" y="8475"/>
                  </a:lnTo>
                  <a:lnTo>
                    <a:pt x="17194" y="8621"/>
                  </a:lnTo>
                  <a:lnTo>
                    <a:pt x="17097" y="8792"/>
                  </a:lnTo>
                  <a:lnTo>
                    <a:pt x="16975" y="8963"/>
                  </a:lnTo>
                  <a:lnTo>
                    <a:pt x="16804" y="9110"/>
                  </a:lnTo>
                  <a:lnTo>
                    <a:pt x="16657" y="9232"/>
                  </a:lnTo>
                  <a:lnTo>
                    <a:pt x="16511" y="9305"/>
                  </a:lnTo>
                  <a:lnTo>
                    <a:pt x="16413" y="9330"/>
                  </a:lnTo>
                  <a:lnTo>
                    <a:pt x="16242" y="9354"/>
                  </a:lnTo>
                  <a:lnTo>
                    <a:pt x="16169" y="9378"/>
                  </a:lnTo>
                  <a:lnTo>
                    <a:pt x="16120" y="9427"/>
                  </a:lnTo>
                  <a:lnTo>
                    <a:pt x="16071" y="9452"/>
                  </a:lnTo>
                  <a:lnTo>
                    <a:pt x="16022" y="9476"/>
                  </a:lnTo>
                  <a:lnTo>
                    <a:pt x="15973" y="9452"/>
                  </a:lnTo>
                  <a:lnTo>
                    <a:pt x="15924" y="9427"/>
                  </a:lnTo>
                  <a:lnTo>
                    <a:pt x="15900" y="9378"/>
                  </a:lnTo>
                  <a:lnTo>
                    <a:pt x="15851" y="9305"/>
                  </a:lnTo>
                  <a:lnTo>
                    <a:pt x="15827" y="9134"/>
                  </a:lnTo>
                  <a:lnTo>
                    <a:pt x="15802" y="9037"/>
                  </a:lnTo>
                  <a:lnTo>
                    <a:pt x="15729" y="8890"/>
                  </a:lnTo>
                  <a:lnTo>
                    <a:pt x="15607" y="8743"/>
                  </a:lnTo>
                  <a:lnTo>
                    <a:pt x="15460" y="8573"/>
                  </a:lnTo>
                  <a:lnTo>
                    <a:pt x="15314" y="8402"/>
                  </a:lnTo>
                  <a:lnTo>
                    <a:pt x="15192" y="8255"/>
                  </a:lnTo>
                  <a:lnTo>
                    <a:pt x="15094" y="8108"/>
                  </a:lnTo>
                  <a:lnTo>
                    <a:pt x="15070" y="8011"/>
                  </a:lnTo>
                  <a:lnTo>
                    <a:pt x="15070" y="7938"/>
                  </a:lnTo>
                  <a:lnTo>
                    <a:pt x="15045" y="7889"/>
                  </a:lnTo>
                  <a:lnTo>
                    <a:pt x="15021" y="7889"/>
                  </a:lnTo>
                  <a:lnTo>
                    <a:pt x="14972" y="7913"/>
                  </a:lnTo>
                  <a:lnTo>
                    <a:pt x="14948" y="7962"/>
                  </a:lnTo>
                  <a:lnTo>
                    <a:pt x="14899" y="8035"/>
                  </a:lnTo>
                  <a:lnTo>
                    <a:pt x="14874" y="8182"/>
                  </a:lnTo>
                  <a:lnTo>
                    <a:pt x="14899" y="8279"/>
                  </a:lnTo>
                  <a:lnTo>
                    <a:pt x="14972" y="8402"/>
                  </a:lnTo>
                  <a:lnTo>
                    <a:pt x="15045" y="8548"/>
                  </a:lnTo>
                  <a:lnTo>
                    <a:pt x="15167" y="8670"/>
                  </a:lnTo>
                  <a:lnTo>
                    <a:pt x="15265" y="8792"/>
                  </a:lnTo>
                  <a:lnTo>
                    <a:pt x="15363" y="8914"/>
                  </a:lnTo>
                  <a:lnTo>
                    <a:pt x="15436" y="9037"/>
                  </a:lnTo>
                  <a:lnTo>
                    <a:pt x="15460" y="9134"/>
                  </a:lnTo>
                  <a:lnTo>
                    <a:pt x="15460" y="9232"/>
                  </a:lnTo>
                  <a:lnTo>
                    <a:pt x="15509" y="9330"/>
                  </a:lnTo>
                  <a:lnTo>
                    <a:pt x="15558" y="9427"/>
                  </a:lnTo>
                  <a:lnTo>
                    <a:pt x="15631" y="9525"/>
                  </a:lnTo>
                  <a:lnTo>
                    <a:pt x="15753" y="9598"/>
                  </a:lnTo>
                  <a:lnTo>
                    <a:pt x="15900" y="9647"/>
                  </a:lnTo>
                  <a:lnTo>
                    <a:pt x="16047" y="9696"/>
                  </a:lnTo>
                  <a:lnTo>
                    <a:pt x="16218" y="9720"/>
                  </a:lnTo>
                  <a:lnTo>
                    <a:pt x="16364" y="9720"/>
                  </a:lnTo>
                  <a:lnTo>
                    <a:pt x="16486" y="9769"/>
                  </a:lnTo>
                  <a:lnTo>
                    <a:pt x="16559" y="9818"/>
                  </a:lnTo>
                  <a:lnTo>
                    <a:pt x="16584" y="9867"/>
                  </a:lnTo>
                  <a:lnTo>
                    <a:pt x="16584" y="9916"/>
                  </a:lnTo>
                  <a:lnTo>
                    <a:pt x="16559" y="10013"/>
                  </a:lnTo>
                  <a:lnTo>
                    <a:pt x="16437" y="10209"/>
                  </a:lnTo>
                  <a:lnTo>
                    <a:pt x="16242" y="10429"/>
                  </a:lnTo>
                  <a:lnTo>
                    <a:pt x="16022" y="10673"/>
                  </a:lnTo>
                  <a:lnTo>
                    <a:pt x="15802" y="10917"/>
                  </a:lnTo>
                  <a:lnTo>
                    <a:pt x="15631" y="11186"/>
                  </a:lnTo>
                  <a:lnTo>
                    <a:pt x="15485" y="11430"/>
                  </a:lnTo>
                  <a:lnTo>
                    <a:pt x="15460" y="11528"/>
                  </a:lnTo>
                  <a:lnTo>
                    <a:pt x="15460" y="11625"/>
                  </a:lnTo>
                  <a:lnTo>
                    <a:pt x="15460" y="11772"/>
                  </a:lnTo>
                  <a:lnTo>
                    <a:pt x="15485" y="11918"/>
                  </a:lnTo>
                  <a:lnTo>
                    <a:pt x="15509" y="12016"/>
                  </a:lnTo>
                  <a:lnTo>
                    <a:pt x="15558" y="12089"/>
                  </a:lnTo>
                  <a:lnTo>
                    <a:pt x="15583" y="12138"/>
                  </a:lnTo>
                  <a:lnTo>
                    <a:pt x="15607" y="12212"/>
                  </a:lnTo>
                  <a:lnTo>
                    <a:pt x="15631" y="12383"/>
                  </a:lnTo>
                  <a:lnTo>
                    <a:pt x="15607" y="12480"/>
                  </a:lnTo>
                  <a:lnTo>
                    <a:pt x="15509" y="12651"/>
                  </a:lnTo>
                  <a:lnTo>
                    <a:pt x="15363" y="12847"/>
                  </a:lnTo>
                  <a:lnTo>
                    <a:pt x="15167" y="13042"/>
                  </a:lnTo>
                  <a:lnTo>
                    <a:pt x="14972" y="13237"/>
                  </a:lnTo>
                  <a:lnTo>
                    <a:pt x="14825" y="13433"/>
                  </a:lnTo>
                  <a:lnTo>
                    <a:pt x="14728" y="13604"/>
                  </a:lnTo>
                  <a:lnTo>
                    <a:pt x="14679" y="13701"/>
                  </a:lnTo>
                  <a:lnTo>
                    <a:pt x="14654" y="13823"/>
                  </a:lnTo>
                  <a:lnTo>
                    <a:pt x="14581" y="13970"/>
                  </a:lnTo>
                  <a:lnTo>
                    <a:pt x="14459" y="14117"/>
                  </a:lnTo>
                  <a:lnTo>
                    <a:pt x="14313" y="14288"/>
                  </a:lnTo>
                  <a:lnTo>
                    <a:pt x="14142" y="14434"/>
                  </a:lnTo>
                  <a:lnTo>
                    <a:pt x="13995" y="14556"/>
                  </a:lnTo>
                  <a:lnTo>
                    <a:pt x="13848" y="14629"/>
                  </a:lnTo>
                  <a:lnTo>
                    <a:pt x="13726" y="14654"/>
                  </a:lnTo>
                  <a:lnTo>
                    <a:pt x="13653" y="14654"/>
                  </a:lnTo>
                  <a:lnTo>
                    <a:pt x="13555" y="14605"/>
                  </a:lnTo>
                  <a:lnTo>
                    <a:pt x="13458" y="14556"/>
                  </a:lnTo>
                  <a:lnTo>
                    <a:pt x="13360" y="14483"/>
                  </a:lnTo>
                  <a:lnTo>
                    <a:pt x="13287" y="14385"/>
                  </a:lnTo>
                  <a:lnTo>
                    <a:pt x="13213" y="14288"/>
                  </a:lnTo>
                  <a:lnTo>
                    <a:pt x="13189" y="14190"/>
                  </a:lnTo>
                  <a:lnTo>
                    <a:pt x="13165" y="14092"/>
                  </a:lnTo>
                  <a:lnTo>
                    <a:pt x="13140" y="13921"/>
                  </a:lnTo>
                  <a:lnTo>
                    <a:pt x="13116" y="13848"/>
                  </a:lnTo>
                  <a:lnTo>
                    <a:pt x="13067" y="13799"/>
                  </a:lnTo>
                  <a:lnTo>
                    <a:pt x="13043" y="13750"/>
                  </a:lnTo>
                  <a:lnTo>
                    <a:pt x="12994" y="13677"/>
                  </a:lnTo>
                  <a:lnTo>
                    <a:pt x="12969" y="13530"/>
                  </a:lnTo>
                  <a:lnTo>
                    <a:pt x="12945" y="13359"/>
                  </a:lnTo>
                  <a:lnTo>
                    <a:pt x="12920" y="13286"/>
                  </a:lnTo>
                  <a:lnTo>
                    <a:pt x="12872" y="13237"/>
                  </a:lnTo>
                  <a:lnTo>
                    <a:pt x="12847" y="13164"/>
                  </a:lnTo>
                  <a:lnTo>
                    <a:pt x="12823" y="13066"/>
                  </a:lnTo>
                  <a:lnTo>
                    <a:pt x="12798" y="12920"/>
                  </a:lnTo>
                  <a:lnTo>
                    <a:pt x="12774" y="12749"/>
                  </a:lnTo>
                  <a:lnTo>
                    <a:pt x="12798" y="12602"/>
                  </a:lnTo>
                  <a:lnTo>
                    <a:pt x="12823" y="12456"/>
                  </a:lnTo>
                  <a:lnTo>
                    <a:pt x="12847" y="12358"/>
                  </a:lnTo>
                  <a:lnTo>
                    <a:pt x="12872" y="12285"/>
                  </a:lnTo>
                  <a:lnTo>
                    <a:pt x="12920" y="12236"/>
                  </a:lnTo>
                  <a:lnTo>
                    <a:pt x="12945" y="12163"/>
                  </a:lnTo>
                  <a:lnTo>
                    <a:pt x="12969" y="11992"/>
                  </a:lnTo>
                  <a:lnTo>
                    <a:pt x="12945" y="11894"/>
                  </a:lnTo>
                  <a:lnTo>
                    <a:pt x="12896" y="11772"/>
                  </a:lnTo>
                  <a:lnTo>
                    <a:pt x="12798" y="11650"/>
                  </a:lnTo>
                  <a:lnTo>
                    <a:pt x="12701" y="11528"/>
                  </a:lnTo>
                  <a:lnTo>
                    <a:pt x="12578" y="11381"/>
                  </a:lnTo>
                  <a:lnTo>
                    <a:pt x="12481" y="11210"/>
                  </a:lnTo>
                  <a:lnTo>
                    <a:pt x="12432" y="11015"/>
                  </a:lnTo>
                  <a:lnTo>
                    <a:pt x="12408" y="10844"/>
                  </a:lnTo>
                  <a:lnTo>
                    <a:pt x="12408" y="10697"/>
                  </a:lnTo>
                  <a:lnTo>
                    <a:pt x="12383" y="10551"/>
                  </a:lnTo>
                  <a:lnTo>
                    <a:pt x="12334" y="10453"/>
                  </a:lnTo>
                  <a:lnTo>
                    <a:pt x="12310" y="10380"/>
                  </a:lnTo>
                  <a:lnTo>
                    <a:pt x="12261" y="10331"/>
                  </a:lnTo>
                  <a:lnTo>
                    <a:pt x="12188" y="10307"/>
                  </a:lnTo>
                  <a:lnTo>
                    <a:pt x="12017" y="10282"/>
                  </a:lnTo>
                  <a:lnTo>
                    <a:pt x="11870" y="10307"/>
                  </a:lnTo>
                  <a:lnTo>
                    <a:pt x="11797" y="10331"/>
                  </a:lnTo>
                  <a:lnTo>
                    <a:pt x="11748" y="10380"/>
                  </a:lnTo>
                  <a:lnTo>
                    <a:pt x="11675" y="10429"/>
                  </a:lnTo>
                  <a:lnTo>
                    <a:pt x="11553" y="10453"/>
                  </a:lnTo>
                  <a:lnTo>
                    <a:pt x="11406" y="10478"/>
                  </a:lnTo>
                  <a:lnTo>
                    <a:pt x="11260" y="10478"/>
                  </a:lnTo>
                  <a:lnTo>
                    <a:pt x="11089" y="10453"/>
                  </a:lnTo>
                  <a:lnTo>
                    <a:pt x="10893" y="10355"/>
                  </a:lnTo>
                  <a:lnTo>
                    <a:pt x="10674" y="10233"/>
                  </a:lnTo>
                  <a:lnTo>
                    <a:pt x="10503" y="10087"/>
                  </a:lnTo>
                  <a:lnTo>
                    <a:pt x="10429" y="10013"/>
                  </a:lnTo>
                  <a:lnTo>
                    <a:pt x="10356" y="9891"/>
                  </a:lnTo>
                  <a:lnTo>
                    <a:pt x="10234" y="9598"/>
                  </a:lnTo>
                  <a:lnTo>
                    <a:pt x="10161" y="9281"/>
                  </a:lnTo>
                  <a:lnTo>
                    <a:pt x="10112" y="8963"/>
                  </a:lnTo>
                  <a:lnTo>
                    <a:pt x="10136" y="8792"/>
                  </a:lnTo>
                  <a:lnTo>
                    <a:pt x="10161" y="8621"/>
                  </a:lnTo>
                  <a:lnTo>
                    <a:pt x="10258" y="8279"/>
                  </a:lnTo>
                  <a:lnTo>
                    <a:pt x="10332" y="8108"/>
                  </a:lnTo>
                  <a:lnTo>
                    <a:pt x="10405" y="7962"/>
                  </a:lnTo>
                  <a:lnTo>
                    <a:pt x="10503" y="7815"/>
                  </a:lnTo>
                  <a:lnTo>
                    <a:pt x="10600" y="7718"/>
                  </a:lnTo>
                  <a:lnTo>
                    <a:pt x="10796" y="7522"/>
                  </a:lnTo>
                  <a:lnTo>
                    <a:pt x="10991" y="7376"/>
                  </a:lnTo>
                  <a:lnTo>
                    <a:pt x="11162" y="7278"/>
                  </a:lnTo>
                  <a:lnTo>
                    <a:pt x="11260" y="7229"/>
                  </a:lnTo>
                  <a:lnTo>
                    <a:pt x="11431" y="7205"/>
                  </a:lnTo>
                  <a:lnTo>
                    <a:pt x="11504" y="7180"/>
                  </a:lnTo>
                  <a:lnTo>
                    <a:pt x="11553" y="7132"/>
                  </a:lnTo>
                  <a:lnTo>
                    <a:pt x="11626" y="7107"/>
                  </a:lnTo>
                  <a:lnTo>
                    <a:pt x="11724" y="7083"/>
                  </a:lnTo>
                  <a:lnTo>
                    <a:pt x="11870" y="7058"/>
                  </a:lnTo>
                  <a:lnTo>
                    <a:pt x="12188" y="7058"/>
                  </a:lnTo>
                  <a:lnTo>
                    <a:pt x="12359" y="7107"/>
                  </a:lnTo>
                  <a:lnTo>
                    <a:pt x="12481" y="7156"/>
                  </a:lnTo>
                  <a:lnTo>
                    <a:pt x="12603" y="7229"/>
                  </a:lnTo>
                  <a:lnTo>
                    <a:pt x="12676" y="7303"/>
                  </a:lnTo>
                  <a:lnTo>
                    <a:pt x="12774" y="7376"/>
                  </a:lnTo>
                  <a:lnTo>
                    <a:pt x="12896" y="7425"/>
                  </a:lnTo>
                  <a:lnTo>
                    <a:pt x="12969" y="7425"/>
                  </a:lnTo>
                  <a:lnTo>
                    <a:pt x="13140" y="7449"/>
                  </a:lnTo>
                  <a:lnTo>
                    <a:pt x="13213" y="7498"/>
                  </a:lnTo>
                  <a:lnTo>
                    <a:pt x="13262" y="7522"/>
                  </a:lnTo>
                  <a:lnTo>
                    <a:pt x="13311" y="7547"/>
                  </a:lnTo>
                  <a:lnTo>
                    <a:pt x="13360" y="7571"/>
                  </a:lnTo>
                  <a:lnTo>
                    <a:pt x="13409" y="7547"/>
                  </a:lnTo>
                  <a:lnTo>
                    <a:pt x="13458" y="7522"/>
                  </a:lnTo>
                  <a:lnTo>
                    <a:pt x="13507" y="7498"/>
                  </a:lnTo>
                  <a:lnTo>
                    <a:pt x="13580" y="7449"/>
                  </a:lnTo>
                  <a:lnTo>
                    <a:pt x="13726" y="7425"/>
                  </a:lnTo>
                  <a:lnTo>
                    <a:pt x="13897" y="7449"/>
                  </a:lnTo>
                  <a:lnTo>
                    <a:pt x="13971" y="7498"/>
                  </a:lnTo>
                  <a:lnTo>
                    <a:pt x="14019" y="7522"/>
                  </a:lnTo>
                  <a:lnTo>
                    <a:pt x="14093" y="7571"/>
                  </a:lnTo>
                  <a:lnTo>
                    <a:pt x="14190" y="7596"/>
                  </a:lnTo>
                  <a:lnTo>
                    <a:pt x="14337" y="7620"/>
                  </a:lnTo>
                  <a:lnTo>
                    <a:pt x="14654" y="7620"/>
                  </a:lnTo>
                  <a:lnTo>
                    <a:pt x="14801" y="7596"/>
                  </a:lnTo>
                  <a:lnTo>
                    <a:pt x="14899" y="7571"/>
                  </a:lnTo>
                  <a:lnTo>
                    <a:pt x="14972" y="7522"/>
                  </a:lnTo>
                  <a:lnTo>
                    <a:pt x="15021" y="7473"/>
                  </a:lnTo>
                  <a:lnTo>
                    <a:pt x="15045" y="7400"/>
                  </a:lnTo>
                  <a:lnTo>
                    <a:pt x="15070" y="7229"/>
                  </a:lnTo>
                  <a:lnTo>
                    <a:pt x="15070" y="7205"/>
                  </a:lnTo>
                  <a:lnTo>
                    <a:pt x="15045" y="7156"/>
                  </a:lnTo>
                  <a:lnTo>
                    <a:pt x="14948" y="7107"/>
                  </a:lnTo>
                  <a:lnTo>
                    <a:pt x="14825" y="7058"/>
                  </a:lnTo>
                  <a:lnTo>
                    <a:pt x="14679" y="7058"/>
                  </a:lnTo>
                  <a:lnTo>
                    <a:pt x="14532" y="7034"/>
                  </a:lnTo>
                  <a:lnTo>
                    <a:pt x="14361" y="6985"/>
                  </a:lnTo>
                  <a:lnTo>
                    <a:pt x="14215" y="6936"/>
                  </a:lnTo>
                  <a:lnTo>
                    <a:pt x="14117" y="6863"/>
                  </a:lnTo>
                  <a:lnTo>
                    <a:pt x="14019" y="6790"/>
                  </a:lnTo>
                  <a:lnTo>
                    <a:pt x="13922" y="6716"/>
                  </a:lnTo>
                  <a:lnTo>
                    <a:pt x="13824" y="6692"/>
                  </a:lnTo>
                  <a:lnTo>
                    <a:pt x="13726" y="6668"/>
                  </a:lnTo>
                  <a:lnTo>
                    <a:pt x="13653" y="6643"/>
                  </a:lnTo>
                  <a:lnTo>
                    <a:pt x="13555" y="6619"/>
                  </a:lnTo>
                  <a:lnTo>
                    <a:pt x="13458" y="6545"/>
                  </a:lnTo>
                  <a:lnTo>
                    <a:pt x="13360" y="6472"/>
                  </a:lnTo>
                  <a:lnTo>
                    <a:pt x="13287" y="6399"/>
                  </a:lnTo>
                  <a:lnTo>
                    <a:pt x="13189" y="6374"/>
                  </a:lnTo>
                  <a:lnTo>
                    <a:pt x="13116" y="6350"/>
                  </a:lnTo>
                  <a:lnTo>
                    <a:pt x="13067" y="6374"/>
                  </a:lnTo>
                  <a:lnTo>
                    <a:pt x="13018" y="6399"/>
                  </a:lnTo>
                  <a:lnTo>
                    <a:pt x="12945" y="6399"/>
                  </a:lnTo>
                  <a:lnTo>
                    <a:pt x="12872" y="6350"/>
                  </a:lnTo>
                  <a:lnTo>
                    <a:pt x="12774" y="6277"/>
                  </a:lnTo>
                  <a:lnTo>
                    <a:pt x="12701" y="6228"/>
                  </a:lnTo>
                  <a:lnTo>
                    <a:pt x="12627" y="6179"/>
                  </a:lnTo>
                  <a:lnTo>
                    <a:pt x="12505" y="6179"/>
                  </a:lnTo>
                  <a:lnTo>
                    <a:pt x="12456" y="6228"/>
                  </a:lnTo>
                  <a:lnTo>
                    <a:pt x="12383" y="6252"/>
                  </a:lnTo>
                  <a:lnTo>
                    <a:pt x="12212" y="6277"/>
                  </a:lnTo>
                  <a:lnTo>
                    <a:pt x="12114" y="6326"/>
                  </a:lnTo>
                  <a:lnTo>
                    <a:pt x="11968" y="6399"/>
                  </a:lnTo>
                  <a:lnTo>
                    <a:pt x="11797" y="6521"/>
                  </a:lnTo>
                  <a:lnTo>
                    <a:pt x="11650" y="6668"/>
                  </a:lnTo>
                  <a:lnTo>
                    <a:pt x="11479" y="6814"/>
                  </a:lnTo>
                  <a:lnTo>
                    <a:pt x="11309" y="6936"/>
                  </a:lnTo>
                  <a:lnTo>
                    <a:pt x="11186" y="7009"/>
                  </a:lnTo>
                  <a:lnTo>
                    <a:pt x="11064" y="7058"/>
                  </a:lnTo>
                  <a:lnTo>
                    <a:pt x="10918" y="7009"/>
                  </a:lnTo>
                  <a:lnTo>
                    <a:pt x="10844" y="6985"/>
                  </a:lnTo>
                  <a:lnTo>
                    <a:pt x="10796" y="6961"/>
                  </a:lnTo>
                  <a:lnTo>
                    <a:pt x="10747" y="6912"/>
                  </a:lnTo>
                  <a:lnTo>
                    <a:pt x="10722" y="6838"/>
                  </a:lnTo>
                  <a:lnTo>
                    <a:pt x="10698" y="6668"/>
                  </a:lnTo>
                  <a:lnTo>
                    <a:pt x="10722" y="6497"/>
                  </a:lnTo>
                  <a:lnTo>
                    <a:pt x="10747" y="6423"/>
                  </a:lnTo>
                  <a:lnTo>
                    <a:pt x="10796" y="6374"/>
                  </a:lnTo>
                  <a:lnTo>
                    <a:pt x="10844" y="6350"/>
                  </a:lnTo>
                  <a:lnTo>
                    <a:pt x="10967" y="6326"/>
                  </a:lnTo>
                  <a:lnTo>
                    <a:pt x="11113" y="6301"/>
                  </a:lnTo>
                  <a:lnTo>
                    <a:pt x="11260" y="6277"/>
                  </a:lnTo>
                  <a:lnTo>
                    <a:pt x="11406" y="6277"/>
                  </a:lnTo>
                  <a:lnTo>
                    <a:pt x="11528" y="6228"/>
                  </a:lnTo>
                  <a:lnTo>
                    <a:pt x="11602" y="6179"/>
                  </a:lnTo>
                  <a:lnTo>
                    <a:pt x="11626" y="6130"/>
                  </a:lnTo>
                  <a:lnTo>
                    <a:pt x="11650" y="6106"/>
                  </a:lnTo>
                  <a:lnTo>
                    <a:pt x="11602" y="5935"/>
                  </a:lnTo>
                  <a:lnTo>
                    <a:pt x="11577" y="5862"/>
                  </a:lnTo>
                  <a:lnTo>
                    <a:pt x="11553" y="5813"/>
                  </a:lnTo>
                  <a:lnTo>
                    <a:pt x="11504" y="5764"/>
                  </a:lnTo>
                  <a:lnTo>
                    <a:pt x="11504" y="5715"/>
                  </a:lnTo>
                  <a:lnTo>
                    <a:pt x="11504" y="5666"/>
                  </a:lnTo>
                  <a:lnTo>
                    <a:pt x="11553" y="5617"/>
                  </a:lnTo>
                  <a:lnTo>
                    <a:pt x="11602" y="5593"/>
                  </a:lnTo>
                  <a:lnTo>
                    <a:pt x="11675" y="5544"/>
                  </a:lnTo>
                  <a:lnTo>
                    <a:pt x="11821" y="5520"/>
                  </a:lnTo>
                  <a:lnTo>
                    <a:pt x="11919" y="5520"/>
                  </a:lnTo>
                  <a:lnTo>
                    <a:pt x="12017" y="5471"/>
                  </a:lnTo>
                  <a:lnTo>
                    <a:pt x="12114" y="5398"/>
                  </a:lnTo>
                  <a:lnTo>
                    <a:pt x="12212" y="5324"/>
                  </a:lnTo>
                  <a:lnTo>
                    <a:pt x="12285" y="5251"/>
                  </a:lnTo>
                  <a:lnTo>
                    <a:pt x="12359" y="5153"/>
                  </a:lnTo>
                  <a:lnTo>
                    <a:pt x="12383" y="5031"/>
                  </a:lnTo>
                  <a:lnTo>
                    <a:pt x="12408" y="4958"/>
                  </a:lnTo>
                  <a:lnTo>
                    <a:pt x="12383" y="4787"/>
                  </a:lnTo>
                  <a:lnTo>
                    <a:pt x="12334" y="4714"/>
                  </a:lnTo>
                  <a:lnTo>
                    <a:pt x="12310" y="4665"/>
                  </a:lnTo>
                  <a:lnTo>
                    <a:pt x="12310" y="4640"/>
                  </a:lnTo>
                  <a:lnTo>
                    <a:pt x="12310" y="4592"/>
                  </a:lnTo>
                  <a:lnTo>
                    <a:pt x="12383" y="4469"/>
                  </a:lnTo>
                  <a:lnTo>
                    <a:pt x="12505" y="4298"/>
                  </a:lnTo>
                  <a:lnTo>
                    <a:pt x="12701" y="4103"/>
                  </a:lnTo>
                  <a:lnTo>
                    <a:pt x="12798" y="4005"/>
                  </a:lnTo>
                  <a:lnTo>
                    <a:pt x="12945" y="3908"/>
                  </a:lnTo>
                  <a:lnTo>
                    <a:pt x="13091" y="3834"/>
                  </a:lnTo>
                  <a:lnTo>
                    <a:pt x="13262" y="3761"/>
                  </a:lnTo>
                  <a:lnTo>
                    <a:pt x="13604" y="3663"/>
                  </a:lnTo>
                  <a:lnTo>
                    <a:pt x="13775" y="3639"/>
                  </a:lnTo>
                  <a:lnTo>
                    <a:pt x="13922" y="3615"/>
                  </a:lnTo>
                  <a:close/>
                  <a:moveTo>
                    <a:pt x="6888" y="2467"/>
                  </a:moveTo>
                  <a:lnTo>
                    <a:pt x="6986" y="2491"/>
                  </a:lnTo>
                  <a:lnTo>
                    <a:pt x="7083" y="2516"/>
                  </a:lnTo>
                  <a:lnTo>
                    <a:pt x="7132" y="2540"/>
                  </a:lnTo>
                  <a:lnTo>
                    <a:pt x="7181" y="2589"/>
                  </a:lnTo>
                  <a:lnTo>
                    <a:pt x="7181" y="2638"/>
                  </a:lnTo>
                  <a:lnTo>
                    <a:pt x="7181" y="2711"/>
                  </a:lnTo>
                  <a:lnTo>
                    <a:pt x="7132" y="2784"/>
                  </a:lnTo>
                  <a:lnTo>
                    <a:pt x="7083" y="2858"/>
                  </a:lnTo>
                  <a:lnTo>
                    <a:pt x="6937" y="3028"/>
                  </a:lnTo>
                  <a:lnTo>
                    <a:pt x="6864" y="3175"/>
                  </a:lnTo>
                  <a:lnTo>
                    <a:pt x="6839" y="3322"/>
                  </a:lnTo>
                  <a:lnTo>
                    <a:pt x="6864" y="3395"/>
                  </a:lnTo>
                  <a:lnTo>
                    <a:pt x="6888" y="3419"/>
                  </a:lnTo>
                  <a:lnTo>
                    <a:pt x="6961" y="3517"/>
                  </a:lnTo>
                  <a:lnTo>
                    <a:pt x="7010" y="3615"/>
                  </a:lnTo>
                  <a:lnTo>
                    <a:pt x="7059" y="3712"/>
                  </a:lnTo>
                  <a:lnTo>
                    <a:pt x="7083" y="3810"/>
                  </a:lnTo>
                  <a:lnTo>
                    <a:pt x="7059" y="3908"/>
                  </a:lnTo>
                  <a:lnTo>
                    <a:pt x="7010" y="4005"/>
                  </a:lnTo>
                  <a:lnTo>
                    <a:pt x="6961" y="4103"/>
                  </a:lnTo>
                  <a:lnTo>
                    <a:pt x="6888" y="4201"/>
                  </a:lnTo>
                  <a:lnTo>
                    <a:pt x="6839" y="4225"/>
                  </a:lnTo>
                  <a:lnTo>
                    <a:pt x="6644" y="4225"/>
                  </a:lnTo>
                  <a:lnTo>
                    <a:pt x="6473" y="4128"/>
                  </a:lnTo>
                  <a:lnTo>
                    <a:pt x="6302" y="4005"/>
                  </a:lnTo>
                  <a:lnTo>
                    <a:pt x="6155" y="3859"/>
                  </a:lnTo>
                  <a:lnTo>
                    <a:pt x="5984" y="3786"/>
                  </a:lnTo>
                  <a:lnTo>
                    <a:pt x="5838" y="3761"/>
                  </a:lnTo>
                  <a:lnTo>
                    <a:pt x="5789" y="3786"/>
                  </a:lnTo>
                  <a:lnTo>
                    <a:pt x="5740" y="3810"/>
                  </a:lnTo>
                  <a:lnTo>
                    <a:pt x="5642" y="3883"/>
                  </a:lnTo>
                  <a:lnTo>
                    <a:pt x="5545" y="3957"/>
                  </a:lnTo>
                  <a:lnTo>
                    <a:pt x="5447" y="3981"/>
                  </a:lnTo>
                  <a:lnTo>
                    <a:pt x="5349" y="4005"/>
                  </a:lnTo>
                  <a:lnTo>
                    <a:pt x="5203" y="4030"/>
                  </a:lnTo>
                  <a:lnTo>
                    <a:pt x="5129" y="4054"/>
                  </a:lnTo>
                  <a:lnTo>
                    <a:pt x="5081" y="4103"/>
                  </a:lnTo>
                  <a:lnTo>
                    <a:pt x="5032" y="4128"/>
                  </a:lnTo>
                  <a:lnTo>
                    <a:pt x="4959" y="4152"/>
                  </a:lnTo>
                  <a:lnTo>
                    <a:pt x="4788" y="4201"/>
                  </a:lnTo>
                  <a:lnTo>
                    <a:pt x="4690" y="4201"/>
                  </a:lnTo>
                  <a:lnTo>
                    <a:pt x="4592" y="4250"/>
                  </a:lnTo>
                  <a:lnTo>
                    <a:pt x="4494" y="4298"/>
                  </a:lnTo>
                  <a:lnTo>
                    <a:pt x="4397" y="4372"/>
                  </a:lnTo>
                  <a:lnTo>
                    <a:pt x="4372" y="4421"/>
                  </a:lnTo>
                  <a:lnTo>
                    <a:pt x="4372" y="4494"/>
                  </a:lnTo>
                  <a:lnTo>
                    <a:pt x="4372" y="4616"/>
                  </a:lnTo>
                  <a:lnTo>
                    <a:pt x="4470" y="4787"/>
                  </a:lnTo>
                  <a:lnTo>
                    <a:pt x="4592" y="4958"/>
                  </a:lnTo>
                  <a:lnTo>
                    <a:pt x="4690" y="5031"/>
                  </a:lnTo>
                  <a:lnTo>
                    <a:pt x="4788" y="5056"/>
                  </a:lnTo>
                  <a:lnTo>
                    <a:pt x="4885" y="5080"/>
                  </a:lnTo>
                  <a:lnTo>
                    <a:pt x="5007" y="5080"/>
                  </a:lnTo>
                  <a:lnTo>
                    <a:pt x="5129" y="5056"/>
                  </a:lnTo>
                  <a:lnTo>
                    <a:pt x="5227" y="5007"/>
                  </a:lnTo>
                  <a:lnTo>
                    <a:pt x="5349" y="4933"/>
                  </a:lnTo>
                  <a:lnTo>
                    <a:pt x="5447" y="4860"/>
                  </a:lnTo>
                  <a:lnTo>
                    <a:pt x="5642" y="4665"/>
                  </a:lnTo>
                  <a:lnTo>
                    <a:pt x="5838" y="4518"/>
                  </a:lnTo>
                  <a:lnTo>
                    <a:pt x="6009" y="4421"/>
                  </a:lnTo>
                  <a:lnTo>
                    <a:pt x="6131" y="4372"/>
                  </a:lnTo>
                  <a:lnTo>
                    <a:pt x="6204" y="4396"/>
                  </a:lnTo>
                  <a:lnTo>
                    <a:pt x="6253" y="4445"/>
                  </a:lnTo>
                  <a:lnTo>
                    <a:pt x="6302" y="4494"/>
                  </a:lnTo>
                  <a:lnTo>
                    <a:pt x="6302" y="4567"/>
                  </a:lnTo>
                  <a:lnTo>
                    <a:pt x="6326" y="4640"/>
                  </a:lnTo>
                  <a:lnTo>
                    <a:pt x="6375" y="4714"/>
                  </a:lnTo>
                  <a:lnTo>
                    <a:pt x="6424" y="4738"/>
                  </a:lnTo>
                  <a:lnTo>
                    <a:pt x="6497" y="4763"/>
                  </a:lnTo>
                  <a:lnTo>
                    <a:pt x="6595" y="4787"/>
                  </a:lnTo>
                  <a:lnTo>
                    <a:pt x="6693" y="4811"/>
                  </a:lnTo>
                  <a:lnTo>
                    <a:pt x="6790" y="4885"/>
                  </a:lnTo>
                  <a:lnTo>
                    <a:pt x="6888" y="4958"/>
                  </a:lnTo>
                  <a:lnTo>
                    <a:pt x="6937" y="5031"/>
                  </a:lnTo>
                  <a:lnTo>
                    <a:pt x="6961" y="5153"/>
                  </a:lnTo>
                  <a:lnTo>
                    <a:pt x="6937" y="5251"/>
                  </a:lnTo>
                  <a:lnTo>
                    <a:pt x="6888" y="5324"/>
                  </a:lnTo>
                  <a:lnTo>
                    <a:pt x="6790" y="5398"/>
                  </a:lnTo>
                  <a:lnTo>
                    <a:pt x="6693" y="5471"/>
                  </a:lnTo>
                  <a:lnTo>
                    <a:pt x="6595" y="5520"/>
                  </a:lnTo>
                  <a:lnTo>
                    <a:pt x="6497" y="5520"/>
                  </a:lnTo>
                  <a:lnTo>
                    <a:pt x="6399" y="5544"/>
                  </a:lnTo>
                  <a:lnTo>
                    <a:pt x="6253" y="5642"/>
                  </a:lnTo>
                  <a:lnTo>
                    <a:pt x="6082" y="5764"/>
                  </a:lnTo>
                  <a:lnTo>
                    <a:pt x="5935" y="5910"/>
                  </a:lnTo>
                  <a:lnTo>
                    <a:pt x="5764" y="6057"/>
                  </a:lnTo>
                  <a:lnTo>
                    <a:pt x="5594" y="6179"/>
                  </a:lnTo>
                  <a:lnTo>
                    <a:pt x="5471" y="6252"/>
                  </a:lnTo>
                  <a:lnTo>
                    <a:pt x="5349" y="6277"/>
                  </a:lnTo>
                  <a:lnTo>
                    <a:pt x="5227" y="6326"/>
                  </a:lnTo>
                  <a:lnTo>
                    <a:pt x="5056" y="6448"/>
                  </a:lnTo>
                  <a:lnTo>
                    <a:pt x="4812" y="6643"/>
                  </a:lnTo>
                  <a:lnTo>
                    <a:pt x="4568" y="6887"/>
                  </a:lnTo>
                  <a:lnTo>
                    <a:pt x="4226" y="7229"/>
                  </a:lnTo>
                  <a:lnTo>
                    <a:pt x="4104" y="7327"/>
                  </a:lnTo>
                  <a:lnTo>
                    <a:pt x="3957" y="7449"/>
                  </a:lnTo>
                  <a:lnTo>
                    <a:pt x="3640" y="7644"/>
                  </a:lnTo>
                  <a:lnTo>
                    <a:pt x="3347" y="7767"/>
                  </a:lnTo>
                  <a:lnTo>
                    <a:pt x="3200" y="7791"/>
                  </a:lnTo>
                  <a:lnTo>
                    <a:pt x="3078" y="7815"/>
                  </a:lnTo>
                  <a:lnTo>
                    <a:pt x="2834" y="7815"/>
                  </a:lnTo>
                  <a:lnTo>
                    <a:pt x="2614" y="7864"/>
                  </a:lnTo>
                  <a:lnTo>
                    <a:pt x="2443" y="7938"/>
                  </a:lnTo>
                  <a:lnTo>
                    <a:pt x="2321" y="8011"/>
                  </a:lnTo>
                  <a:lnTo>
                    <a:pt x="2248" y="8084"/>
                  </a:lnTo>
                  <a:lnTo>
                    <a:pt x="2174" y="8182"/>
                  </a:lnTo>
                  <a:lnTo>
                    <a:pt x="2125" y="8279"/>
                  </a:lnTo>
                  <a:lnTo>
                    <a:pt x="2125" y="8377"/>
                  </a:lnTo>
                  <a:lnTo>
                    <a:pt x="2125" y="8475"/>
                  </a:lnTo>
                  <a:lnTo>
                    <a:pt x="2174" y="8573"/>
                  </a:lnTo>
                  <a:lnTo>
                    <a:pt x="2248" y="8670"/>
                  </a:lnTo>
                  <a:lnTo>
                    <a:pt x="2321" y="8768"/>
                  </a:lnTo>
                  <a:lnTo>
                    <a:pt x="2394" y="8841"/>
                  </a:lnTo>
                  <a:lnTo>
                    <a:pt x="2492" y="8890"/>
                  </a:lnTo>
                  <a:lnTo>
                    <a:pt x="2614" y="8939"/>
                  </a:lnTo>
                  <a:lnTo>
                    <a:pt x="2687" y="8939"/>
                  </a:lnTo>
                  <a:lnTo>
                    <a:pt x="2809" y="8988"/>
                  </a:lnTo>
                  <a:lnTo>
                    <a:pt x="2956" y="9085"/>
                  </a:lnTo>
                  <a:lnTo>
                    <a:pt x="3151" y="9232"/>
                  </a:lnTo>
                  <a:lnTo>
                    <a:pt x="3371" y="9427"/>
                  </a:lnTo>
                  <a:lnTo>
                    <a:pt x="3566" y="9623"/>
                  </a:lnTo>
                  <a:lnTo>
                    <a:pt x="3762" y="9769"/>
                  </a:lnTo>
                  <a:lnTo>
                    <a:pt x="3908" y="9867"/>
                  </a:lnTo>
                  <a:lnTo>
                    <a:pt x="4030" y="9891"/>
                  </a:lnTo>
                  <a:lnTo>
                    <a:pt x="4177" y="9867"/>
                  </a:lnTo>
                  <a:lnTo>
                    <a:pt x="4250" y="9843"/>
                  </a:lnTo>
                  <a:lnTo>
                    <a:pt x="4324" y="9818"/>
                  </a:lnTo>
                  <a:lnTo>
                    <a:pt x="4372" y="9769"/>
                  </a:lnTo>
                  <a:lnTo>
                    <a:pt x="4494" y="9745"/>
                  </a:lnTo>
                  <a:lnTo>
                    <a:pt x="4641" y="9720"/>
                  </a:lnTo>
                  <a:lnTo>
                    <a:pt x="4959" y="9720"/>
                  </a:lnTo>
                  <a:lnTo>
                    <a:pt x="5105" y="9769"/>
                  </a:lnTo>
                  <a:lnTo>
                    <a:pt x="5252" y="9818"/>
                  </a:lnTo>
                  <a:lnTo>
                    <a:pt x="5349" y="9916"/>
                  </a:lnTo>
                  <a:lnTo>
                    <a:pt x="5447" y="9989"/>
                  </a:lnTo>
                  <a:lnTo>
                    <a:pt x="5545" y="10038"/>
                  </a:lnTo>
                  <a:lnTo>
                    <a:pt x="5642" y="10087"/>
                  </a:lnTo>
                  <a:lnTo>
                    <a:pt x="5740" y="10087"/>
                  </a:lnTo>
                  <a:lnTo>
                    <a:pt x="5838" y="10136"/>
                  </a:lnTo>
                  <a:lnTo>
                    <a:pt x="5984" y="10209"/>
                  </a:lnTo>
                  <a:lnTo>
                    <a:pt x="6155" y="10331"/>
                  </a:lnTo>
                  <a:lnTo>
                    <a:pt x="6302" y="10478"/>
                  </a:lnTo>
                  <a:lnTo>
                    <a:pt x="6473" y="10624"/>
                  </a:lnTo>
                  <a:lnTo>
                    <a:pt x="6644" y="10746"/>
                  </a:lnTo>
                  <a:lnTo>
                    <a:pt x="6790" y="10819"/>
                  </a:lnTo>
                  <a:lnTo>
                    <a:pt x="6888" y="10844"/>
                  </a:lnTo>
                  <a:lnTo>
                    <a:pt x="6961" y="10868"/>
                  </a:lnTo>
                  <a:lnTo>
                    <a:pt x="7083" y="10917"/>
                  </a:lnTo>
                  <a:lnTo>
                    <a:pt x="7181" y="10966"/>
                  </a:lnTo>
                  <a:lnTo>
                    <a:pt x="7254" y="11039"/>
                  </a:lnTo>
                  <a:lnTo>
                    <a:pt x="7352" y="11113"/>
                  </a:lnTo>
                  <a:lnTo>
                    <a:pt x="7450" y="11186"/>
                  </a:lnTo>
                  <a:lnTo>
                    <a:pt x="7547" y="11210"/>
                  </a:lnTo>
                  <a:lnTo>
                    <a:pt x="7645" y="11235"/>
                  </a:lnTo>
                  <a:lnTo>
                    <a:pt x="7743" y="11259"/>
                  </a:lnTo>
                  <a:lnTo>
                    <a:pt x="7840" y="11283"/>
                  </a:lnTo>
                  <a:lnTo>
                    <a:pt x="7938" y="11357"/>
                  </a:lnTo>
                  <a:lnTo>
                    <a:pt x="8036" y="11430"/>
                  </a:lnTo>
                  <a:lnTo>
                    <a:pt x="8109" y="11528"/>
                  </a:lnTo>
                  <a:lnTo>
                    <a:pt x="8158" y="11625"/>
                  </a:lnTo>
                  <a:lnTo>
                    <a:pt x="8207" y="11723"/>
                  </a:lnTo>
                  <a:lnTo>
                    <a:pt x="8207" y="11796"/>
                  </a:lnTo>
                  <a:lnTo>
                    <a:pt x="8207" y="11894"/>
                  </a:lnTo>
                  <a:lnTo>
                    <a:pt x="8158" y="11992"/>
                  </a:lnTo>
                  <a:lnTo>
                    <a:pt x="8109" y="12089"/>
                  </a:lnTo>
                  <a:lnTo>
                    <a:pt x="8036" y="12187"/>
                  </a:lnTo>
                  <a:lnTo>
                    <a:pt x="7963" y="12285"/>
                  </a:lnTo>
                  <a:lnTo>
                    <a:pt x="7889" y="12383"/>
                  </a:lnTo>
                  <a:lnTo>
                    <a:pt x="7840" y="12480"/>
                  </a:lnTo>
                  <a:lnTo>
                    <a:pt x="7840" y="12578"/>
                  </a:lnTo>
                  <a:lnTo>
                    <a:pt x="7816" y="12676"/>
                  </a:lnTo>
                  <a:lnTo>
                    <a:pt x="7718" y="12822"/>
                  </a:lnTo>
                  <a:lnTo>
                    <a:pt x="7596" y="12969"/>
                  </a:lnTo>
                  <a:lnTo>
                    <a:pt x="7450" y="13140"/>
                  </a:lnTo>
                  <a:lnTo>
                    <a:pt x="7303" y="13311"/>
                  </a:lnTo>
                  <a:lnTo>
                    <a:pt x="7181" y="13457"/>
                  </a:lnTo>
                  <a:lnTo>
                    <a:pt x="7108" y="13604"/>
                  </a:lnTo>
                  <a:lnTo>
                    <a:pt x="7083" y="13701"/>
                  </a:lnTo>
                  <a:lnTo>
                    <a:pt x="7034" y="13823"/>
                  </a:lnTo>
                  <a:lnTo>
                    <a:pt x="6961" y="13970"/>
                  </a:lnTo>
                  <a:lnTo>
                    <a:pt x="6839" y="14117"/>
                  </a:lnTo>
                  <a:lnTo>
                    <a:pt x="6693" y="14288"/>
                  </a:lnTo>
                  <a:lnTo>
                    <a:pt x="6546" y="14434"/>
                  </a:lnTo>
                  <a:lnTo>
                    <a:pt x="6424" y="14605"/>
                  </a:lnTo>
                  <a:lnTo>
                    <a:pt x="6351" y="14752"/>
                  </a:lnTo>
                  <a:lnTo>
                    <a:pt x="6302" y="14849"/>
                  </a:lnTo>
                  <a:lnTo>
                    <a:pt x="6277" y="14947"/>
                  </a:lnTo>
                  <a:lnTo>
                    <a:pt x="6229" y="15069"/>
                  </a:lnTo>
                  <a:lnTo>
                    <a:pt x="6131" y="15216"/>
                  </a:lnTo>
                  <a:lnTo>
                    <a:pt x="6033" y="15338"/>
                  </a:lnTo>
                  <a:lnTo>
                    <a:pt x="5911" y="15460"/>
                  </a:lnTo>
                  <a:lnTo>
                    <a:pt x="5813" y="15582"/>
                  </a:lnTo>
                  <a:lnTo>
                    <a:pt x="5764" y="15704"/>
                  </a:lnTo>
                  <a:lnTo>
                    <a:pt x="5740" y="15802"/>
                  </a:lnTo>
                  <a:lnTo>
                    <a:pt x="5764" y="15973"/>
                  </a:lnTo>
                  <a:lnTo>
                    <a:pt x="5789" y="16046"/>
                  </a:lnTo>
                  <a:lnTo>
                    <a:pt x="5838" y="16095"/>
                  </a:lnTo>
                  <a:lnTo>
                    <a:pt x="5862" y="16144"/>
                  </a:lnTo>
                  <a:lnTo>
                    <a:pt x="5911" y="16217"/>
                  </a:lnTo>
                  <a:lnTo>
                    <a:pt x="5935" y="16388"/>
                  </a:lnTo>
                  <a:lnTo>
                    <a:pt x="5911" y="16461"/>
                  </a:lnTo>
                  <a:lnTo>
                    <a:pt x="5862" y="16510"/>
                  </a:lnTo>
                  <a:lnTo>
                    <a:pt x="5813" y="16559"/>
                  </a:lnTo>
                  <a:lnTo>
                    <a:pt x="5642" y="16559"/>
                  </a:lnTo>
                  <a:lnTo>
                    <a:pt x="5545" y="16510"/>
                  </a:lnTo>
                  <a:lnTo>
                    <a:pt x="5447" y="16461"/>
                  </a:lnTo>
                  <a:lnTo>
                    <a:pt x="5349" y="16388"/>
                  </a:lnTo>
                  <a:lnTo>
                    <a:pt x="5276" y="16266"/>
                  </a:lnTo>
                  <a:lnTo>
                    <a:pt x="5227" y="16119"/>
                  </a:lnTo>
                  <a:lnTo>
                    <a:pt x="5178" y="15973"/>
                  </a:lnTo>
                  <a:lnTo>
                    <a:pt x="5178" y="15802"/>
                  </a:lnTo>
                  <a:lnTo>
                    <a:pt x="5154" y="15655"/>
                  </a:lnTo>
                  <a:lnTo>
                    <a:pt x="5105" y="15484"/>
                  </a:lnTo>
                  <a:lnTo>
                    <a:pt x="5056" y="15338"/>
                  </a:lnTo>
                  <a:lnTo>
                    <a:pt x="4983" y="15240"/>
                  </a:lnTo>
                  <a:lnTo>
                    <a:pt x="4934" y="15191"/>
                  </a:lnTo>
                  <a:lnTo>
                    <a:pt x="4910" y="15093"/>
                  </a:lnTo>
                  <a:lnTo>
                    <a:pt x="4836" y="14849"/>
                  </a:lnTo>
                  <a:lnTo>
                    <a:pt x="4812" y="14556"/>
                  </a:lnTo>
                  <a:lnTo>
                    <a:pt x="4788" y="14214"/>
                  </a:lnTo>
                  <a:lnTo>
                    <a:pt x="4788" y="13970"/>
                  </a:lnTo>
                  <a:lnTo>
                    <a:pt x="4788" y="13799"/>
                  </a:lnTo>
                  <a:lnTo>
                    <a:pt x="4739" y="13604"/>
                  </a:lnTo>
                  <a:lnTo>
                    <a:pt x="4714" y="13433"/>
                  </a:lnTo>
                  <a:lnTo>
                    <a:pt x="4641" y="13237"/>
                  </a:lnTo>
                  <a:lnTo>
                    <a:pt x="4568" y="13066"/>
                  </a:lnTo>
                  <a:lnTo>
                    <a:pt x="4494" y="12920"/>
                  </a:lnTo>
                  <a:lnTo>
                    <a:pt x="4397" y="12773"/>
                  </a:lnTo>
                  <a:lnTo>
                    <a:pt x="4324" y="12676"/>
                  </a:lnTo>
                  <a:lnTo>
                    <a:pt x="4128" y="12456"/>
                  </a:lnTo>
                  <a:lnTo>
                    <a:pt x="3982" y="12260"/>
                  </a:lnTo>
                  <a:lnTo>
                    <a:pt x="3884" y="12114"/>
                  </a:lnTo>
                  <a:lnTo>
                    <a:pt x="3835" y="11992"/>
                  </a:lnTo>
                  <a:lnTo>
                    <a:pt x="3811" y="11845"/>
                  </a:lnTo>
                  <a:lnTo>
                    <a:pt x="3786" y="11772"/>
                  </a:lnTo>
                  <a:lnTo>
                    <a:pt x="3737" y="11723"/>
                  </a:lnTo>
                  <a:lnTo>
                    <a:pt x="3713" y="11650"/>
                  </a:lnTo>
                  <a:lnTo>
                    <a:pt x="3664" y="11528"/>
                  </a:lnTo>
                  <a:lnTo>
                    <a:pt x="3664" y="11381"/>
                  </a:lnTo>
                  <a:lnTo>
                    <a:pt x="3640" y="11235"/>
                  </a:lnTo>
                  <a:lnTo>
                    <a:pt x="3664" y="11088"/>
                  </a:lnTo>
                  <a:lnTo>
                    <a:pt x="3664" y="10942"/>
                  </a:lnTo>
                  <a:lnTo>
                    <a:pt x="3713" y="10819"/>
                  </a:lnTo>
                  <a:lnTo>
                    <a:pt x="3737" y="10771"/>
                  </a:lnTo>
                  <a:lnTo>
                    <a:pt x="3786" y="10697"/>
                  </a:lnTo>
                  <a:lnTo>
                    <a:pt x="3811" y="10648"/>
                  </a:lnTo>
                  <a:lnTo>
                    <a:pt x="3835" y="10478"/>
                  </a:lnTo>
                  <a:lnTo>
                    <a:pt x="3811" y="10307"/>
                  </a:lnTo>
                  <a:lnTo>
                    <a:pt x="3786" y="10233"/>
                  </a:lnTo>
                  <a:lnTo>
                    <a:pt x="3737" y="10184"/>
                  </a:lnTo>
                  <a:lnTo>
                    <a:pt x="3689" y="10160"/>
                  </a:lnTo>
                  <a:lnTo>
                    <a:pt x="3615" y="10111"/>
                  </a:lnTo>
                  <a:lnTo>
                    <a:pt x="3444" y="10087"/>
                  </a:lnTo>
                  <a:lnTo>
                    <a:pt x="3347" y="10062"/>
                  </a:lnTo>
                  <a:lnTo>
                    <a:pt x="3200" y="9989"/>
                  </a:lnTo>
                  <a:lnTo>
                    <a:pt x="3054" y="9867"/>
                  </a:lnTo>
                  <a:lnTo>
                    <a:pt x="2883" y="9720"/>
                  </a:lnTo>
                  <a:lnTo>
                    <a:pt x="2712" y="9574"/>
                  </a:lnTo>
                  <a:lnTo>
                    <a:pt x="2565" y="9452"/>
                  </a:lnTo>
                  <a:lnTo>
                    <a:pt x="2419" y="9354"/>
                  </a:lnTo>
                  <a:lnTo>
                    <a:pt x="2321" y="9330"/>
                  </a:lnTo>
                  <a:lnTo>
                    <a:pt x="2199" y="9281"/>
                  </a:lnTo>
                  <a:lnTo>
                    <a:pt x="2003" y="9159"/>
                  </a:lnTo>
                  <a:lnTo>
                    <a:pt x="1784" y="8988"/>
                  </a:lnTo>
                  <a:lnTo>
                    <a:pt x="1539" y="8768"/>
                  </a:lnTo>
                  <a:lnTo>
                    <a:pt x="1246" y="8402"/>
                  </a:lnTo>
                  <a:lnTo>
                    <a:pt x="1078" y="8185"/>
                  </a:lnTo>
                  <a:lnTo>
                    <a:pt x="1124" y="7840"/>
                  </a:lnTo>
                  <a:lnTo>
                    <a:pt x="1197" y="7473"/>
                  </a:lnTo>
                  <a:lnTo>
                    <a:pt x="1295" y="7132"/>
                  </a:lnTo>
                  <a:lnTo>
                    <a:pt x="1393" y="6790"/>
                  </a:lnTo>
                  <a:lnTo>
                    <a:pt x="1515" y="6448"/>
                  </a:lnTo>
                  <a:lnTo>
                    <a:pt x="1637" y="6106"/>
                  </a:lnTo>
                  <a:lnTo>
                    <a:pt x="1784" y="5788"/>
                  </a:lnTo>
                  <a:lnTo>
                    <a:pt x="1954" y="5471"/>
                  </a:lnTo>
                  <a:lnTo>
                    <a:pt x="2125" y="5153"/>
                  </a:lnTo>
                  <a:lnTo>
                    <a:pt x="2296" y="4860"/>
                  </a:lnTo>
                  <a:lnTo>
                    <a:pt x="2516" y="4567"/>
                  </a:lnTo>
                  <a:lnTo>
                    <a:pt x="2712" y="4298"/>
                  </a:lnTo>
                  <a:lnTo>
                    <a:pt x="3151" y="3737"/>
                  </a:lnTo>
                  <a:lnTo>
                    <a:pt x="3664" y="3248"/>
                  </a:lnTo>
                  <a:lnTo>
                    <a:pt x="4079" y="3248"/>
                  </a:lnTo>
                  <a:lnTo>
                    <a:pt x="4299" y="3297"/>
                  </a:lnTo>
                  <a:lnTo>
                    <a:pt x="4470" y="3346"/>
                  </a:lnTo>
                  <a:lnTo>
                    <a:pt x="4592" y="3419"/>
                  </a:lnTo>
                  <a:lnTo>
                    <a:pt x="4690" y="3493"/>
                  </a:lnTo>
                  <a:lnTo>
                    <a:pt x="4788" y="3517"/>
                  </a:lnTo>
                  <a:lnTo>
                    <a:pt x="4885" y="3493"/>
                  </a:lnTo>
                  <a:lnTo>
                    <a:pt x="4983" y="3419"/>
                  </a:lnTo>
                  <a:lnTo>
                    <a:pt x="5056" y="3346"/>
                  </a:lnTo>
                  <a:lnTo>
                    <a:pt x="5178" y="3297"/>
                  </a:lnTo>
                  <a:lnTo>
                    <a:pt x="5276" y="3248"/>
                  </a:lnTo>
                  <a:lnTo>
                    <a:pt x="5349" y="3248"/>
                  </a:lnTo>
                  <a:lnTo>
                    <a:pt x="5471" y="3199"/>
                  </a:lnTo>
                  <a:lnTo>
                    <a:pt x="5594" y="3126"/>
                  </a:lnTo>
                  <a:lnTo>
                    <a:pt x="5764" y="3004"/>
                  </a:lnTo>
                  <a:lnTo>
                    <a:pt x="5935" y="2858"/>
                  </a:lnTo>
                  <a:lnTo>
                    <a:pt x="6131" y="2711"/>
                  </a:lnTo>
                  <a:lnTo>
                    <a:pt x="6375" y="2589"/>
                  </a:lnTo>
                  <a:lnTo>
                    <a:pt x="6619" y="2516"/>
                  </a:lnTo>
                  <a:lnTo>
                    <a:pt x="6888" y="2467"/>
                  </a:lnTo>
                  <a:close/>
                  <a:moveTo>
                    <a:pt x="9379" y="0"/>
                  </a:moveTo>
                  <a:lnTo>
                    <a:pt x="8891" y="24"/>
                  </a:lnTo>
                  <a:lnTo>
                    <a:pt x="8427" y="49"/>
                  </a:lnTo>
                  <a:lnTo>
                    <a:pt x="7963" y="122"/>
                  </a:lnTo>
                  <a:lnTo>
                    <a:pt x="7499" y="195"/>
                  </a:lnTo>
                  <a:lnTo>
                    <a:pt x="7034" y="293"/>
                  </a:lnTo>
                  <a:lnTo>
                    <a:pt x="6595" y="440"/>
                  </a:lnTo>
                  <a:lnTo>
                    <a:pt x="6155" y="586"/>
                  </a:lnTo>
                  <a:lnTo>
                    <a:pt x="5740" y="733"/>
                  </a:lnTo>
                  <a:lnTo>
                    <a:pt x="5325" y="928"/>
                  </a:lnTo>
                  <a:lnTo>
                    <a:pt x="4910" y="1148"/>
                  </a:lnTo>
                  <a:lnTo>
                    <a:pt x="4519" y="1368"/>
                  </a:lnTo>
                  <a:lnTo>
                    <a:pt x="4128" y="1612"/>
                  </a:lnTo>
                  <a:lnTo>
                    <a:pt x="3762" y="1881"/>
                  </a:lnTo>
                  <a:lnTo>
                    <a:pt x="3420" y="2149"/>
                  </a:lnTo>
                  <a:lnTo>
                    <a:pt x="3078" y="2442"/>
                  </a:lnTo>
                  <a:lnTo>
                    <a:pt x="2760" y="2760"/>
                  </a:lnTo>
                  <a:lnTo>
                    <a:pt x="2443" y="3077"/>
                  </a:lnTo>
                  <a:lnTo>
                    <a:pt x="2150" y="3419"/>
                  </a:lnTo>
                  <a:lnTo>
                    <a:pt x="1881" y="3761"/>
                  </a:lnTo>
                  <a:lnTo>
                    <a:pt x="1613" y="4128"/>
                  </a:lnTo>
                  <a:lnTo>
                    <a:pt x="1368" y="4518"/>
                  </a:lnTo>
                  <a:lnTo>
                    <a:pt x="1149" y="4909"/>
                  </a:lnTo>
                  <a:lnTo>
                    <a:pt x="929" y="5324"/>
                  </a:lnTo>
                  <a:lnTo>
                    <a:pt x="733" y="5739"/>
                  </a:lnTo>
                  <a:lnTo>
                    <a:pt x="587" y="6155"/>
                  </a:lnTo>
                  <a:lnTo>
                    <a:pt x="440" y="6594"/>
                  </a:lnTo>
                  <a:lnTo>
                    <a:pt x="294" y="7034"/>
                  </a:lnTo>
                  <a:lnTo>
                    <a:pt x="196" y="7498"/>
                  </a:lnTo>
                  <a:lnTo>
                    <a:pt x="123" y="7962"/>
                  </a:lnTo>
                  <a:lnTo>
                    <a:pt x="49" y="8426"/>
                  </a:lnTo>
                  <a:lnTo>
                    <a:pt x="25" y="8890"/>
                  </a:lnTo>
                  <a:lnTo>
                    <a:pt x="1" y="9378"/>
                  </a:lnTo>
                  <a:lnTo>
                    <a:pt x="25" y="9867"/>
                  </a:lnTo>
                  <a:lnTo>
                    <a:pt x="49" y="10331"/>
                  </a:lnTo>
                  <a:lnTo>
                    <a:pt x="123" y="10795"/>
                  </a:lnTo>
                  <a:lnTo>
                    <a:pt x="196" y="11259"/>
                  </a:lnTo>
                  <a:lnTo>
                    <a:pt x="294" y="11723"/>
                  </a:lnTo>
                  <a:lnTo>
                    <a:pt x="440" y="12163"/>
                  </a:lnTo>
                  <a:lnTo>
                    <a:pt x="587" y="12602"/>
                  </a:lnTo>
                  <a:lnTo>
                    <a:pt x="733" y="13018"/>
                  </a:lnTo>
                  <a:lnTo>
                    <a:pt x="929" y="13433"/>
                  </a:lnTo>
                  <a:lnTo>
                    <a:pt x="1149" y="13848"/>
                  </a:lnTo>
                  <a:lnTo>
                    <a:pt x="1368" y="14239"/>
                  </a:lnTo>
                  <a:lnTo>
                    <a:pt x="1613" y="14629"/>
                  </a:lnTo>
                  <a:lnTo>
                    <a:pt x="1881" y="14996"/>
                  </a:lnTo>
                  <a:lnTo>
                    <a:pt x="2150" y="15338"/>
                  </a:lnTo>
                  <a:lnTo>
                    <a:pt x="2443" y="15680"/>
                  </a:lnTo>
                  <a:lnTo>
                    <a:pt x="2760" y="15997"/>
                  </a:lnTo>
                  <a:lnTo>
                    <a:pt x="3078" y="16315"/>
                  </a:lnTo>
                  <a:lnTo>
                    <a:pt x="3420" y="16608"/>
                  </a:lnTo>
                  <a:lnTo>
                    <a:pt x="3762" y="16876"/>
                  </a:lnTo>
                  <a:lnTo>
                    <a:pt x="4128" y="17145"/>
                  </a:lnTo>
                  <a:lnTo>
                    <a:pt x="4519" y="17389"/>
                  </a:lnTo>
                  <a:lnTo>
                    <a:pt x="4910" y="17609"/>
                  </a:lnTo>
                  <a:lnTo>
                    <a:pt x="5325" y="17829"/>
                  </a:lnTo>
                  <a:lnTo>
                    <a:pt x="5740" y="18024"/>
                  </a:lnTo>
                  <a:lnTo>
                    <a:pt x="6155" y="18171"/>
                  </a:lnTo>
                  <a:lnTo>
                    <a:pt x="6595" y="18317"/>
                  </a:lnTo>
                  <a:lnTo>
                    <a:pt x="7034" y="18464"/>
                  </a:lnTo>
                  <a:lnTo>
                    <a:pt x="7499" y="18562"/>
                  </a:lnTo>
                  <a:lnTo>
                    <a:pt x="7963" y="18635"/>
                  </a:lnTo>
                  <a:lnTo>
                    <a:pt x="8427" y="18708"/>
                  </a:lnTo>
                  <a:lnTo>
                    <a:pt x="8891" y="18733"/>
                  </a:lnTo>
                  <a:lnTo>
                    <a:pt x="9379" y="18757"/>
                  </a:lnTo>
                  <a:lnTo>
                    <a:pt x="9868" y="18733"/>
                  </a:lnTo>
                  <a:lnTo>
                    <a:pt x="10332" y="18708"/>
                  </a:lnTo>
                  <a:lnTo>
                    <a:pt x="10796" y="18635"/>
                  </a:lnTo>
                  <a:lnTo>
                    <a:pt x="11260" y="18562"/>
                  </a:lnTo>
                  <a:lnTo>
                    <a:pt x="11724" y="18464"/>
                  </a:lnTo>
                  <a:lnTo>
                    <a:pt x="12163" y="18317"/>
                  </a:lnTo>
                  <a:lnTo>
                    <a:pt x="12603" y="18171"/>
                  </a:lnTo>
                  <a:lnTo>
                    <a:pt x="13018" y="18024"/>
                  </a:lnTo>
                  <a:lnTo>
                    <a:pt x="13433" y="17829"/>
                  </a:lnTo>
                  <a:lnTo>
                    <a:pt x="13848" y="17609"/>
                  </a:lnTo>
                  <a:lnTo>
                    <a:pt x="14239" y="17389"/>
                  </a:lnTo>
                  <a:lnTo>
                    <a:pt x="14630" y="17145"/>
                  </a:lnTo>
                  <a:lnTo>
                    <a:pt x="14996" y="16876"/>
                  </a:lnTo>
                  <a:lnTo>
                    <a:pt x="15338" y="16608"/>
                  </a:lnTo>
                  <a:lnTo>
                    <a:pt x="15680" y="16315"/>
                  </a:lnTo>
                  <a:lnTo>
                    <a:pt x="15998" y="15997"/>
                  </a:lnTo>
                  <a:lnTo>
                    <a:pt x="16315" y="15680"/>
                  </a:lnTo>
                  <a:lnTo>
                    <a:pt x="16608" y="15338"/>
                  </a:lnTo>
                  <a:lnTo>
                    <a:pt x="16877" y="14996"/>
                  </a:lnTo>
                  <a:lnTo>
                    <a:pt x="17146" y="14629"/>
                  </a:lnTo>
                  <a:lnTo>
                    <a:pt x="17390" y="14239"/>
                  </a:lnTo>
                  <a:lnTo>
                    <a:pt x="17610" y="13848"/>
                  </a:lnTo>
                  <a:lnTo>
                    <a:pt x="17829" y="13433"/>
                  </a:lnTo>
                  <a:lnTo>
                    <a:pt x="18025" y="13018"/>
                  </a:lnTo>
                  <a:lnTo>
                    <a:pt x="18171" y="12602"/>
                  </a:lnTo>
                  <a:lnTo>
                    <a:pt x="18318" y="12163"/>
                  </a:lnTo>
                  <a:lnTo>
                    <a:pt x="18464" y="11723"/>
                  </a:lnTo>
                  <a:lnTo>
                    <a:pt x="18562" y="11259"/>
                  </a:lnTo>
                  <a:lnTo>
                    <a:pt x="18635" y="10795"/>
                  </a:lnTo>
                  <a:lnTo>
                    <a:pt x="18709" y="10331"/>
                  </a:lnTo>
                  <a:lnTo>
                    <a:pt x="18733" y="9867"/>
                  </a:lnTo>
                  <a:lnTo>
                    <a:pt x="18758" y="9378"/>
                  </a:lnTo>
                  <a:lnTo>
                    <a:pt x="18733" y="8890"/>
                  </a:lnTo>
                  <a:lnTo>
                    <a:pt x="18709" y="8426"/>
                  </a:lnTo>
                  <a:lnTo>
                    <a:pt x="18635" y="7962"/>
                  </a:lnTo>
                  <a:lnTo>
                    <a:pt x="18562" y="7498"/>
                  </a:lnTo>
                  <a:lnTo>
                    <a:pt x="18464" y="7034"/>
                  </a:lnTo>
                  <a:lnTo>
                    <a:pt x="18318" y="6594"/>
                  </a:lnTo>
                  <a:lnTo>
                    <a:pt x="18171" y="6155"/>
                  </a:lnTo>
                  <a:lnTo>
                    <a:pt x="18025" y="5739"/>
                  </a:lnTo>
                  <a:lnTo>
                    <a:pt x="17829" y="5324"/>
                  </a:lnTo>
                  <a:lnTo>
                    <a:pt x="17610" y="4909"/>
                  </a:lnTo>
                  <a:lnTo>
                    <a:pt x="17390" y="4518"/>
                  </a:lnTo>
                  <a:lnTo>
                    <a:pt x="17146" y="4128"/>
                  </a:lnTo>
                  <a:lnTo>
                    <a:pt x="16877" y="3761"/>
                  </a:lnTo>
                  <a:lnTo>
                    <a:pt x="16608" y="3419"/>
                  </a:lnTo>
                  <a:lnTo>
                    <a:pt x="16315" y="3077"/>
                  </a:lnTo>
                  <a:lnTo>
                    <a:pt x="15998" y="2760"/>
                  </a:lnTo>
                  <a:lnTo>
                    <a:pt x="15680" y="2442"/>
                  </a:lnTo>
                  <a:lnTo>
                    <a:pt x="15338" y="2149"/>
                  </a:lnTo>
                  <a:lnTo>
                    <a:pt x="14996" y="1881"/>
                  </a:lnTo>
                  <a:lnTo>
                    <a:pt x="14630" y="1612"/>
                  </a:lnTo>
                  <a:lnTo>
                    <a:pt x="14239" y="1368"/>
                  </a:lnTo>
                  <a:lnTo>
                    <a:pt x="13848" y="1148"/>
                  </a:lnTo>
                  <a:lnTo>
                    <a:pt x="13433" y="928"/>
                  </a:lnTo>
                  <a:lnTo>
                    <a:pt x="13018" y="733"/>
                  </a:lnTo>
                  <a:lnTo>
                    <a:pt x="12603" y="586"/>
                  </a:lnTo>
                  <a:lnTo>
                    <a:pt x="12163" y="440"/>
                  </a:lnTo>
                  <a:lnTo>
                    <a:pt x="11724" y="293"/>
                  </a:lnTo>
                  <a:lnTo>
                    <a:pt x="11260" y="195"/>
                  </a:lnTo>
                  <a:lnTo>
                    <a:pt x="10796" y="122"/>
                  </a:lnTo>
                  <a:lnTo>
                    <a:pt x="10332" y="49"/>
                  </a:lnTo>
                  <a:lnTo>
                    <a:pt x="9868" y="24"/>
                  </a:lnTo>
                  <a:lnTo>
                    <a:pt x="937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grpSp>
          <p:nvGrpSpPr>
            <p:cNvPr id="11" name="Google Shape;4566;p39">
              <a:extLst>
                <a:ext uri="{FF2B5EF4-FFF2-40B4-BE49-F238E27FC236}">
                  <a16:creationId xmlns:a16="http://schemas.microsoft.com/office/drawing/2014/main" id="{1577E870-8BC3-498C-9118-91BD0E64D495}"/>
                </a:ext>
              </a:extLst>
            </p:cNvPr>
            <p:cNvGrpSpPr/>
            <p:nvPr/>
          </p:nvGrpSpPr>
          <p:grpSpPr>
            <a:xfrm>
              <a:off x="1439868" y="2793358"/>
              <a:ext cx="97927" cy="99944"/>
              <a:chOff x="3955900" y="2984500"/>
              <a:chExt cx="414000" cy="422525"/>
            </a:xfrm>
            <a:solidFill>
              <a:schemeClr val="tx1"/>
            </a:solidFill>
          </p:grpSpPr>
          <p:sp>
            <p:nvSpPr>
              <p:cNvPr id="27" name="Google Shape;4567;p39">
                <a:extLst>
                  <a:ext uri="{FF2B5EF4-FFF2-40B4-BE49-F238E27FC236}">
                    <a16:creationId xmlns:a16="http://schemas.microsoft.com/office/drawing/2014/main" id="{AB33E227-AFF6-4286-8B5E-5C4D1B5338B4}"/>
                  </a:ext>
                </a:extLst>
              </p:cNvPr>
              <p:cNvSpPr/>
              <p:nvPr/>
            </p:nvSpPr>
            <p:spPr>
              <a:xfrm>
                <a:off x="3955900" y="2984500"/>
                <a:ext cx="315700" cy="315675"/>
              </a:xfrm>
              <a:custGeom>
                <a:avLst/>
                <a:gdLst/>
                <a:ahLst/>
                <a:cxnLst/>
                <a:rect l="l" t="t" r="r" b="b"/>
                <a:pathLst>
                  <a:path w="12628" h="12627" extrusionOk="0">
                    <a:moveTo>
                      <a:pt x="6302" y="977"/>
                    </a:moveTo>
                    <a:lnTo>
                      <a:pt x="6863" y="1026"/>
                    </a:lnTo>
                    <a:lnTo>
                      <a:pt x="7376" y="1099"/>
                    </a:lnTo>
                    <a:lnTo>
                      <a:pt x="7889" y="1221"/>
                    </a:lnTo>
                    <a:lnTo>
                      <a:pt x="8378" y="1417"/>
                    </a:lnTo>
                    <a:lnTo>
                      <a:pt x="8842" y="1636"/>
                    </a:lnTo>
                    <a:lnTo>
                      <a:pt x="9281" y="1905"/>
                    </a:lnTo>
                    <a:lnTo>
                      <a:pt x="9697" y="2198"/>
                    </a:lnTo>
                    <a:lnTo>
                      <a:pt x="10087" y="2540"/>
                    </a:lnTo>
                    <a:lnTo>
                      <a:pt x="10429" y="2931"/>
                    </a:lnTo>
                    <a:lnTo>
                      <a:pt x="10722" y="3346"/>
                    </a:lnTo>
                    <a:lnTo>
                      <a:pt x="10991" y="3786"/>
                    </a:lnTo>
                    <a:lnTo>
                      <a:pt x="11211" y="4250"/>
                    </a:lnTo>
                    <a:lnTo>
                      <a:pt x="11406" y="4738"/>
                    </a:lnTo>
                    <a:lnTo>
                      <a:pt x="11528" y="5251"/>
                    </a:lnTo>
                    <a:lnTo>
                      <a:pt x="11626" y="5764"/>
                    </a:lnTo>
                    <a:lnTo>
                      <a:pt x="11650" y="6326"/>
                    </a:lnTo>
                    <a:lnTo>
                      <a:pt x="11626" y="6863"/>
                    </a:lnTo>
                    <a:lnTo>
                      <a:pt x="11528" y="7400"/>
                    </a:lnTo>
                    <a:lnTo>
                      <a:pt x="11406" y="7913"/>
                    </a:lnTo>
                    <a:lnTo>
                      <a:pt x="11211" y="8402"/>
                    </a:lnTo>
                    <a:lnTo>
                      <a:pt x="10991" y="8866"/>
                    </a:lnTo>
                    <a:lnTo>
                      <a:pt x="10722" y="9305"/>
                    </a:lnTo>
                    <a:lnTo>
                      <a:pt x="10429" y="9696"/>
                    </a:lnTo>
                    <a:lnTo>
                      <a:pt x="10087" y="10087"/>
                    </a:lnTo>
                    <a:lnTo>
                      <a:pt x="9697" y="10429"/>
                    </a:lnTo>
                    <a:lnTo>
                      <a:pt x="9281" y="10746"/>
                    </a:lnTo>
                    <a:lnTo>
                      <a:pt x="8842" y="11015"/>
                    </a:lnTo>
                    <a:lnTo>
                      <a:pt x="8378" y="11235"/>
                    </a:lnTo>
                    <a:lnTo>
                      <a:pt x="7889" y="11406"/>
                    </a:lnTo>
                    <a:lnTo>
                      <a:pt x="7376" y="11552"/>
                    </a:lnTo>
                    <a:lnTo>
                      <a:pt x="6863" y="11625"/>
                    </a:lnTo>
                    <a:lnTo>
                      <a:pt x="6302" y="11650"/>
                    </a:lnTo>
                    <a:lnTo>
                      <a:pt x="5764" y="11625"/>
                    </a:lnTo>
                    <a:lnTo>
                      <a:pt x="5227" y="11552"/>
                    </a:lnTo>
                    <a:lnTo>
                      <a:pt x="4714" y="11406"/>
                    </a:lnTo>
                    <a:lnTo>
                      <a:pt x="4226" y="11235"/>
                    </a:lnTo>
                    <a:lnTo>
                      <a:pt x="3762" y="11015"/>
                    </a:lnTo>
                    <a:lnTo>
                      <a:pt x="3322" y="10746"/>
                    </a:lnTo>
                    <a:lnTo>
                      <a:pt x="2931" y="10429"/>
                    </a:lnTo>
                    <a:lnTo>
                      <a:pt x="2541" y="10087"/>
                    </a:lnTo>
                    <a:lnTo>
                      <a:pt x="2199" y="9696"/>
                    </a:lnTo>
                    <a:lnTo>
                      <a:pt x="1881" y="9305"/>
                    </a:lnTo>
                    <a:lnTo>
                      <a:pt x="1613" y="8866"/>
                    </a:lnTo>
                    <a:lnTo>
                      <a:pt x="1393" y="8402"/>
                    </a:lnTo>
                    <a:lnTo>
                      <a:pt x="1222" y="7913"/>
                    </a:lnTo>
                    <a:lnTo>
                      <a:pt x="1075" y="7400"/>
                    </a:lnTo>
                    <a:lnTo>
                      <a:pt x="1002" y="6863"/>
                    </a:lnTo>
                    <a:lnTo>
                      <a:pt x="978" y="6326"/>
                    </a:lnTo>
                    <a:lnTo>
                      <a:pt x="1002" y="5764"/>
                    </a:lnTo>
                    <a:lnTo>
                      <a:pt x="1075" y="5251"/>
                    </a:lnTo>
                    <a:lnTo>
                      <a:pt x="1222" y="4738"/>
                    </a:lnTo>
                    <a:lnTo>
                      <a:pt x="1393" y="4250"/>
                    </a:lnTo>
                    <a:lnTo>
                      <a:pt x="1613" y="3786"/>
                    </a:lnTo>
                    <a:lnTo>
                      <a:pt x="1881" y="3346"/>
                    </a:lnTo>
                    <a:lnTo>
                      <a:pt x="2199" y="2931"/>
                    </a:lnTo>
                    <a:lnTo>
                      <a:pt x="2541" y="2540"/>
                    </a:lnTo>
                    <a:lnTo>
                      <a:pt x="2931" y="2198"/>
                    </a:lnTo>
                    <a:lnTo>
                      <a:pt x="3322" y="1905"/>
                    </a:lnTo>
                    <a:lnTo>
                      <a:pt x="3762" y="1636"/>
                    </a:lnTo>
                    <a:lnTo>
                      <a:pt x="4226" y="1417"/>
                    </a:lnTo>
                    <a:lnTo>
                      <a:pt x="4714" y="1221"/>
                    </a:lnTo>
                    <a:lnTo>
                      <a:pt x="5227" y="1099"/>
                    </a:lnTo>
                    <a:lnTo>
                      <a:pt x="5764" y="1026"/>
                    </a:lnTo>
                    <a:lnTo>
                      <a:pt x="6302" y="977"/>
                    </a:lnTo>
                    <a:close/>
                    <a:moveTo>
                      <a:pt x="6302" y="0"/>
                    </a:moveTo>
                    <a:lnTo>
                      <a:pt x="5984" y="24"/>
                    </a:lnTo>
                    <a:lnTo>
                      <a:pt x="5667" y="49"/>
                    </a:lnTo>
                    <a:lnTo>
                      <a:pt x="5349" y="73"/>
                    </a:lnTo>
                    <a:lnTo>
                      <a:pt x="5032" y="147"/>
                    </a:lnTo>
                    <a:lnTo>
                      <a:pt x="4739" y="220"/>
                    </a:lnTo>
                    <a:lnTo>
                      <a:pt x="4446" y="293"/>
                    </a:lnTo>
                    <a:lnTo>
                      <a:pt x="4153" y="391"/>
                    </a:lnTo>
                    <a:lnTo>
                      <a:pt x="3859" y="513"/>
                    </a:lnTo>
                    <a:lnTo>
                      <a:pt x="3566" y="635"/>
                    </a:lnTo>
                    <a:lnTo>
                      <a:pt x="3298" y="782"/>
                    </a:lnTo>
                    <a:lnTo>
                      <a:pt x="3029" y="928"/>
                    </a:lnTo>
                    <a:lnTo>
                      <a:pt x="2785" y="1075"/>
                    </a:lnTo>
                    <a:lnTo>
                      <a:pt x="2296" y="1441"/>
                    </a:lnTo>
                    <a:lnTo>
                      <a:pt x="1857" y="1856"/>
                    </a:lnTo>
                    <a:lnTo>
                      <a:pt x="1442" y="2296"/>
                    </a:lnTo>
                    <a:lnTo>
                      <a:pt x="1075" y="2784"/>
                    </a:lnTo>
                    <a:lnTo>
                      <a:pt x="904" y="3053"/>
                    </a:lnTo>
                    <a:lnTo>
                      <a:pt x="758" y="3322"/>
                    </a:lnTo>
                    <a:lnTo>
                      <a:pt x="611" y="3590"/>
                    </a:lnTo>
                    <a:lnTo>
                      <a:pt x="489" y="3859"/>
                    </a:lnTo>
                    <a:lnTo>
                      <a:pt x="391" y="4152"/>
                    </a:lnTo>
                    <a:lnTo>
                      <a:pt x="294" y="4445"/>
                    </a:lnTo>
                    <a:lnTo>
                      <a:pt x="196" y="4738"/>
                    </a:lnTo>
                    <a:lnTo>
                      <a:pt x="123" y="5056"/>
                    </a:lnTo>
                    <a:lnTo>
                      <a:pt x="74" y="5349"/>
                    </a:lnTo>
                    <a:lnTo>
                      <a:pt x="25" y="5666"/>
                    </a:lnTo>
                    <a:lnTo>
                      <a:pt x="1" y="5984"/>
                    </a:lnTo>
                    <a:lnTo>
                      <a:pt x="1" y="6326"/>
                    </a:lnTo>
                    <a:lnTo>
                      <a:pt x="1" y="6643"/>
                    </a:lnTo>
                    <a:lnTo>
                      <a:pt x="25" y="6961"/>
                    </a:lnTo>
                    <a:lnTo>
                      <a:pt x="74" y="7278"/>
                    </a:lnTo>
                    <a:lnTo>
                      <a:pt x="123" y="7596"/>
                    </a:lnTo>
                    <a:lnTo>
                      <a:pt x="196" y="7889"/>
                    </a:lnTo>
                    <a:lnTo>
                      <a:pt x="294" y="8206"/>
                    </a:lnTo>
                    <a:lnTo>
                      <a:pt x="391" y="8499"/>
                    </a:lnTo>
                    <a:lnTo>
                      <a:pt x="489" y="8768"/>
                    </a:lnTo>
                    <a:lnTo>
                      <a:pt x="611" y="9061"/>
                    </a:lnTo>
                    <a:lnTo>
                      <a:pt x="758" y="9330"/>
                    </a:lnTo>
                    <a:lnTo>
                      <a:pt x="904" y="9598"/>
                    </a:lnTo>
                    <a:lnTo>
                      <a:pt x="1075" y="9843"/>
                    </a:lnTo>
                    <a:lnTo>
                      <a:pt x="1442" y="10331"/>
                    </a:lnTo>
                    <a:lnTo>
                      <a:pt x="1857" y="10771"/>
                    </a:lnTo>
                    <a:lnTo>
                      <a:pt x="2296" y="11186"/>
                    </a:lnTo>
                    <a:lnTo>
                      <a:pt x="2785" y="11552"/>
                    </a:lnTo>
                    <a:lnTo>
                      <a:pt x="3029" y="11723"/>
                    </a:lnTo>
                    <a:lnTo>
                      <a:pt x="3298" y="11870"/>
                    </a:lnTo>
                    <a:lnTo>
                      <a:pt x="3566" y="12016"/>
                    </a:lnTo>
                    <a:lnTo>
                      <a:pt x="3859" y="12138"/>
                    </a:lnTo>
                    <a:lnTo>
                      <a:pt x="4153" y="12236"/>
                    </a:lnTo>
                    <a:lnTo>
                      <a:pt x="4446" y="12334"/>
                    </a:lnTo>
                    <a:lnTo>
                      <a:pt x="4739" y="12431"/>
                    </a:lnTo>
                    <a:lnTo>
                      <a:pt x="5032" y="12505"/>
                    </a:lnTo>
                    <a:lnTo>
                      <a:pt x="5349" y="12553"/>
                    </a:lnTo>
                    <a:lnTo>
                      <a:pt x="5667" y="12602"/>
                    </a:lnTo>
                    <a:lnTo>
                      <a:pt x="5984" y="12627"/>
                    </a:lnTo>
                    <a:lnTo>
                      <a:pt x="6644" y="12627"/>
                    </a:lnTo>
                    <a:lnTo>
                      <a:pt x="6961" y="12602"/>
                    </a:lnTo>
                    <a:lnTo>
                      <a:pt x="7279" y="12553"/>
                    </a:lnTo>
                    <a:lnTo>
                      <a:pt x="7572" y="12505"/>
                    </a:lnTo>
                    <a:lnTo>
                      <a:pt x="7889" y="12431"/>
                    </a:lnTo>
                    <a:lnTo>
                      <a:pt x="8182" y="12334"/>
                    </a:lnTo>
                    <a:lnTo>
                      <a:pt x="8475" y="12236"/>
                    </a:lnTo>
                    <a:lnTo>
                      <a:pt x="8768" y="12138"/>
                    </a:lnTo>
                    <a:lnTo>
                      <a:pt x="9037" y="12016"/>
                    </a:lnTo>
                    <a:lnTo>
                      <a:pt x="9306" y="11870"/>
                    </a:lnTo>
                    <a:lnTo>
                      <a:pt x="9574" y="11723"/>
                    </a:lnTo>
                    <a:lnTo>
                      <a:pt x="9843" y="11552"/>
                    </a:lnTo>
                    <a:lnTo>
                      <a:pt x="10332" y="11186"/>
                    </a:lnTo>
                    <a:lnTo>
                      <a:pt x="10771" y="10771"/>
                    </a:lnTo>
                    <a:lnTo>
                      <a:pt x="11186" y="10331"/>
                    </a:lnTo>
                    <a:lnTo>
                      <a:pt x="11553" y="9843"/>
                    </a:lnTo>
                    <a:lnTo>
                      <a:pt x="11699" y="9598"/>
                    </a:lnTo>
                    <a:lnTo>
                      <a:pt x="11846" y="9330"/>
                    </a:lnTo>
                    <a:lnTo>
                      <a:pt x="11992" y="9061"/>
                    </a:lnTo>
                    <a:lnTo>
                      <a:pt x="12114" y="8768"/>
                    </a:lnTo>
                    <a:lnTo>
                      <a:pt x="12237" y="8499"/>
                    </a:lnTo>
                    <a:lnTo>
                      <a:pt x="12334" y="8206"/>
                    </a:lnTo>
                    <a:lnTo>
                      <a:pt x="12432" y="7889"/>
                    </a:lnTo>
                    <a:lnTo>
                      <a:pt x="12481" y="7596"/>
                    </a:lnTo>
                    <a:lnTo>
                      <a:pt x="12554" y="7278"/>
                    </a:lnTo>
                    <a:lnTo>
                      <a:pt x="12578" y="6961"/>
                    </a:lnTo>
                    <a:lnTo>
                      <a:pt x="12603" y="6643"/>
                    </a:lnTo>
                    <a:lnTo>
                      <a:pt x="12627" y="6326"/>
                    </a:lnTo>
                    <a:lnTo>
                      <a:pt x="12603" y="5984"/>
                    </a:lnTo>
                    <a:lnTo>
                      <a:pt x="12578" y="5666"/>
                    </a:lnTo>
                    <a:lnTo>
                      <a:pt x="12554" y="5349"/>
                    </a:lnTo>
                    <a:lnTo>
                      <a:pt x="12481" y="5056"/>
                    </a:lnTo>
                    <a:lnTo>
                      <a:pt x="12432" y="4738"/>
                    </a:lnTo>
                    <a:lnTo>
                      <a:pt x="12334" y="4445"/>
                    </a:lnTo>
                    <a:lnTo>
                      <a:pt x="12237" y="4152"/>
                    </a:lnTo>
                    <a:lnTo>
                      <a:pt x="12114" y="3859"/>
                    </a:lnTo>
                    <a:lnTo>
                      <a:pt x="11992" y="3590"/>
                    </a:lnTo>
                    <a:lnTo>
                      <a:pt x="11846" y="3322"/>
                    </a:lnTo>
                    <a:lnTo>
                      <a:pt x="11699" y="3053"/>
                    </a:lnTo>
                    <a:lnTo>
                      <a:pt x="11553" y="2784"/>
                    </a:lnTo>
                    <a:lnTo>
                      <a:pt x="11186" y="2296"/>
                    </a:lnTo>
                    <a:lnTo>
                      <a:pt x="10771" y="1856"/>
                    </a:lnTo>
                    <a:lnTo>
                      <a:pt x="10332" y="1441"/>
                    </a:lnTo>
                    <a:lnTo>
                      <a:pt x="9843" y="1075"/>
                    </a:lnTo>
                    <a:lnTo>
                      <a:pt x="9574" y="928"/>
                    </a:lnTo>
                    <a:lnTo>
                      <a:pt x="9306" y="782"/>
                    </a:lnTo>
                    <a:lnTo>
                      <a:pt x="9037" y="635"/>
                    </a:lnTo>
                    <a:lnTo>
                      <a:pt x="8768" y="513"/>
                    </a:lnTo>
                    <a:lnTo>
                      <a:pt x="8475" y="391"/>
                    </a:lnTo>
                    <a:lnTo>
                      <a:pt x="8182" y="293"/>
                    </a:lnTo>
                    <a:lnTo>
                      <a:pt x="7889" y="220"/>
                    </a:lnTo>
                    <a:lnTo>
                      <a:pt x="7572" y="147"/>
                    </a:lnTo>
                    <a:lnTo>
                      <a:pt x="7279" y="73"/>
                    </a:lnTo>
                    <a:lnTo>
                      <a:pt x="6961" y="49"/>
                    </a:lnTo>
                    <a:lnTo>
                      <a:pt x="6644" y="24"/>
                    </a:lnTo>
                    <a:lnTo>
                      <a:pt x="6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8" name="Google Shape;4568;p39">
                <a:extLst>
                  <a:ext uri="{FF2B5EF4-FFF2-40B4-BE49-F238E27FC236}">
                    <a16:creationId xmlns:a16="http://schemas.microsoft.com/office/drawing/2014/main" id="{FE1F33A4-2916-497A-A6D0-9D4691688381}"/>
                  </a:ext>
                </a:extLst>
              </p:cNvPr>
              <p:cNvSpPr/>
              <p:nvPr/>
            </p:nvSpPr>
            <p:spPr>
              <a:xfrm>
                <a:off x="3992525" y="3021125"/>
                <a:ext cx="242425" cy="242425"/>
              </a:xfrm>
              <a:custGeom>
                <a:avLst/>
                <a:gdLst/>
                <a:ahLst/>
                <a:cxnLst/>
                <a:rect l="l" t="t" r="r" b="b"/>
                <a:pathLst>
                  <a:path w="9697" h="9697" extrusionOk="0">
                    <a:moveTo>
                      <a:pt x="4934" y="1466"/>
                    </a:moveTo>
                    <a:lnTo>
                      <a:pt x="5008" y="1490"/>
                    </a:lnTo>
                    <a:lnTo>
                      <a:pt x="5081" y="1539"/>
                    </a:lnTo>
                    <a:lnTo>
                      <a:pt x="5154" y="1588"/>
                    </a:lnTo>
                    <a:lnTo>
                      <a:pt x="5203" y="1637"/>
                    </a:lnTo>
                    <a:lnTo>
                      <a:pt x="5252" y="1734"/>
                    </a:lnTo>
                    <a:lnTo>
                      <a:pt x="5276" y="1808"/>
                    </a:lnTo>
                    <a:lnTo>
                      <a:pt x="5276" y="1905"/>
                    </a:lnTo>
                    <a:lnTo>
                      <a:pt x="5276" y="1979"/>
                    </a:lnTo>
                    <a:lnTo>
                      <a:pt x="5252" y="2076"/>
                    </a:lnTo>
                    <a:lnTo>
                      <a:pt x="5203" y="2150"/>
                    </a:lnTo>
                    <a:lnTo>
                      <a:pt x="5154" y="2198"/>
                    </a:lnTo>
                    <a:lnTo>
                      <a:pt x="5081" y="2247"/>
                    </a:lnTo>
                    <a:lnTo>
                      <a:pt x="5008" y="2296"/>
                    </a:lnTo>
                    <a:lnTo>
                      <a:pt x="4934" y="2321"/>
                    </a:lnTo>
                    <a:lnTo>
                      <a:pt x="4837" y="2345"/>
                    </a:lnTo>
                    <a:lnTo>
                      <a:pt x="4593" y="2345"/>
                    </a:lnTo>
                    <a:lnTo>
                      <a:pt x="4348" y="2394"/>
                    </a:lnTo>
                    <a:lnTo>
                      <a:pt x="4104" y="2443"/>
                    </a:lnTo>
                    <a:lnTo>
                      <a:pt x="3860" y="2540"/>
                    </a:lnTo>
                    <a:lnTo>
                      <a:pt x="3640" y="2638"/>
                    </a:lnTo>
                    <a:lnTo>
                      <a:pt x="3445" y="2760"/>
                    </a:lnTo>
                    <a:lnTo>
                      <a:pt x="3249" y="2907"/>
                    </a:lnTo>
                    <a:lnTo>
                      <a:pt x="3054" y="3078"/>
                    </a:lnTo>
                    <a:lnTo>
                      <a:pt x="2907" y="3249"/>
                    </a:lnTo>
                    <a:lnTo>
                      <a:pt x="2761" y="3444"/>
                    </a:lnTo>
                    <a:lnTo>
                      <a:pt x="2639" y="3664"/>
                    </a:lnTo>
                    <a:lnTo>
                      <a:pt x="2517" y="3884"/>
                    </a:lnTo>
                    <a:lnTo>
                      <a:pt x="2443" y="4103"/>
                    </a:lnTo>
                    <a:lnTo>
                      <a:pt x="2370" y="4348"/>
                    </a:lnTo>
                    <a:lnTo>
                      <a:pt x="2346" y="4592"/>
                    </a:lnTo>
                    <a:lnTo>
                      <a:pt x="2321" y="4861"/>
                    </a:lnTo>
                    <a:lnTo>
                      <a:pt x="2321" y="4934"/>
                    </a:lnTo>
                    <a:lnTo>
                      <a:pt x="2297" y="5032"/>
                    </a:lnTo>
                    <a:lnTo>
                      <a:pt x="2248" y="5105"/>
                    </a:lnTo>
                    <a:lnTo>
                      <a:pt x="2199" y="5154"/>
                    </a:lnTo>
                    <a:lnTo>
                      <a:pt x="2126" y="5227"/>
                    </a:lnTo>
                    <a:lnTo>
                      <a:pt x="2053" y="5251"/>
                    </a:lnTo>
                    <a:lnTo>
                      <a:pt x="1979" y="5276"/>
                    </a:lnTo>
                    <a:lnTo>
                      <a:pt x="1882" y="5300"/>
                    </a:lnTo>
                    <a:lnTo>
                      <a:pt x="1808" y="5276"/>
                    </a:lnTo>
                    <a:lnTo>
                      <a:pt x="1711" y="5251"/>
                    </a:lnTo>
                    <a:lnTo>
                      <a:pt x="1637" y="5227"/>
                    </a:lnTo>
                    <a:lnTo>
                      <a:pt x="1564" y="5154"/>
                    </a:lnTo>
                    <a:lnTo>
                      <a:pt x="1515" y="5105"/>
                    </a:lnTo>
                    <a:lnTo>
                      <a:pt x="1491" y="5032"/>
                    </a:lnTo>
                    <a:lnTo>
                      <a:pt x="1466" y="4934"/>
                    </a:lnTo>
                    <a:lnTo>
                      <a:pt x="1442" y="4861"/>
                    </a:lnTo>
                    <a:lnTo>
                      <a:pt x="1466" y="4494"/>
                    </a:lnTo>
                    <a:lnTo>
                      <a:pt x="1515" y="4177"/>
                    </a:lnTo>
                    <a:lnTo>
                      <a:pt x="1588" y="3835"/>
                    </a:lnTo>
                    <a:lnTo>
                      <a:pt x="1711" y="3542"/>
                    </a:lnTo>
                    <a:lnTo>
                      <a:pt x="1857" y="3224"/>
                    </a:lnTo>
                    <a:lnTo>
                      <a:pt x="2028" y="2956"/>
                    </a:lnTo>
                    <a:lnTo>
                      <a:pt x="2223" y="2687"/>
                    </a:lnTo>
                    <a:lnTo>
                      <a:pt x="2443" y="2443"/>
                    </a:lnTo>
                    <a:lnTo>
                      <a:pt x="2688" y="2223"/>
                    </a:lnTo>
                    <a:lnTo>
                      <a:pt x="2956" y="2028"/>
                    </a:lnTo>
                    <a:lnTo>
                      <a:pt x="3225" y="1857"/>
                    </a:lnTo>
                    <a:lnTo>
                      <a:pt x="3518" y="1710"/>
                    </a:lnTo>
                    <a:lnTo>
                      <a:pt x="3835" y="1612"/>
                    </a:lnTo>
                    <a:lnTo>
                      <a:pt x="4153" y="1515"/>
                    </a:lnTo>
                    <a:lnTo>
                      <a:pt x="4495" y="1466"/>
                    </a:lnTo>
                    <a:close/>
                    <a:moveTo>
                      <a:pt x="4837" y="0"/>
                    </a:moveTo>
                    <a:lnTo>
                      <a:pt x="4348" y="25"/>
                    </a:lnTo>
                    <a:lnTo>
                      <a:pt x="3860" y="98"/>
                    </a:lnTo>
                    <a:lnTo>
                      <a:pt x="3396" y="220"/>
                    </a:lnTo>
                    <a:lnTo>
                      <a:pt x="2956" y="391"/>
                    </a:lnTo>
                    <a:lnTo>
                      <a:pt x="2541" y="587"/>
                    </a:lnTo>
                    <a:lnTo>
                      <a:pt x="2150" y="831"/>
                    </a:lnTo>
                    <a:lnTo>
                      <a:pt x="1759" y="1124"/>
                    </a:lnTo>
                    <a:lnTo>
                      <a:pt x="1418" y="1441"/>
                    </a:lnTo>
                    <a:lnTo>
                      <a:pt x="1100" y="1783"/>
                    </a:lnTo>
                    <a:lnTo>
                      <a:pt x="831" y="2150"/>
                    </a:lnTo>
                    <a:lnTo>
                      <a:pt x="587" y="2540"/>
                    </a:lnTo>
                    <a:lnTo>
                      <a:pt x="392" y="2980"/>
                    </a:lnTo>
                    <a:lnTo>
                      <a:pt x="221" y="3420"/>
                    </a:lnTo>
                    <a:lnTo>
                      <a:pt x="99" y="3884"/>
                    </a:lnTo>
                    <a:lnTo>
                      <a:pt x="25" y="4348"/>
                    </a:lnTo>
                    <a:lnTo>
                      <a:pt x="1" y="4861"/>
                    </a:lnTo>
                    <a:lnTo>
                      <a:pt x="25" y="5349"/>
                    </a:lnTo>
                    <a:lnTo>
                      <a:pt x="99" y="5838"/>
                    </a:lnTo>
                    <a:lnTo>
                      <a:pt x="221" y="6302"/>
                    </a:lnTo>
                    <a:lnTo>
                      <a:pt x="392" y="6741"/>
                    </a:lnTo>
                    <a:lnTo>
                      <a:pt x="587" y="7156"/>
                    </a:lnTo>
                    <a:lnTo>
                      <a:pt x="831" y="7547"/>
                    </a:lnTo>
                    <a:lnTo>
                      <a:pt x="1100" y="7938"/>
                    </a:lnTo>
                    <a:lnTo>
                      <a:pt x="1418" y="8280"/>
                    </a:lnTo>
                    <a:lnTo>
                      <a:pt x="1759" y="8597"/>
                    </a:lnTo>
                    <a:lnTo>
                      <a:pt x="2150" y="8866"/>
                    </a:lnTo>
                    <a:lnTo>
                      <a:pt x="2541" y="9110"/>
                    </a:lnTo>
                    <a:lnTo>
                      <a:pt x="2956" y="9306"/>
                    </a:lnTo>
                    <a:lnTo>
                      <a:pt x="3396" y="9477"/>
                    </a:lnTo>
                    <a:lnTo>
                      <a:pt x="3860" y="9599"/>
                    </a:lnTo>
                    <a:lnTo>
                      <a:pt x="4348" y="9672"/>
                    </a:lnTo>
                    <a:lnTo>
                      <a:pt x="4837" y="9696"/>
                    </a:lnTo>
                    <a:lnTo>
                      <a:pt x="5350" y="9672"/>
                    </a:lnTo>
                    <a:lnTo>
                      <a:pt x="5814" y="9599"/>
                    </a:lnTo>
                    <a:lnTo>
                      <a:pt x="6278" y="9477"/>
                    </a:lnTo>
                    <a:lnTo>
                      <a:pt x="6717" y="9306"/>
                    </a:lnTo>
                    <a:lnTo>
                      <a:pt x="7157" y="9110"/>
                    </a:lnTo>
                    <a:lnTo>
                      <a:pt x="7548" y="8866"/>
                    </a:lnTo>
                    <a:lnTo>
                      <a:pt x="7914" y="8597"/>
                    </a:lnTo>
                    <a:lnTo>
                      <a:pt x="8256" y="8280"/>
                    </a:lnTo>
                    <a:lnTo>
                      <a:pt x="8573" y="7938"/>
                    </a:lnTo>
                    <a:lnTo>
                      <a:pt x="8867" y="7547"/>
                    </a:lnTo>
                    <a:lnTo>
                      <a:pt x="9111" y="7156"/>
                    </a:lnTo>
                    <a:lnTo>
                      <a:pt x="9306" y="6741"/>
                    </a:lnTo>
                    <a:lnTo>
                      <a:pt x="9477" y="6302"/>
                    </a:lnTo>
                    <a:lnTo>
                      <a:pt x="9599" y="5838"/>
                    </a:lnTo>
                    <a:lnTo>
                      <a:pt x="9673" y="5349"/>
                    </a:lnTo>
                    <a:lnTo>
                      <a:pt x="9697" y="4861"/>
                    </a:lnTo>
                    <a:lnTo>
                      <a:pt x="9673" y="4348"/>
                    </a:lnTo>
                    <a:lnTo>
                      <a:pt x="9599" y="3884"/>
                    </a:lnTo>
                    <a:lnTo>
                      <a:pt x="9477" y="3420"/>
                    </a:lnTo>
                    <a:lnTo>
                      <a:pt x="9306" y="2980"/>
                    </a:lnTo>
                    <a:lnTo>
                      <a:pt x="9111" y="2540"/>
                    </a:lnTo>
                    <a:lnTo>
                      <a:pt x="8867" y="2150"/>
                    </a:lnTo>
                    <a:lnTo>
                      <a:pt x="8573" y="1783"/>
                    </a:lnTo>
                    <a:lnTo>
                      <a:pt x="8256" y="1441"/>
                    </a:lnTo>
                    <a:lnTo>
                      <a:pt x="7914" y="1124"/>
                    </a:lnTo>
                    <a:lnTo>
                      <a:pt x="7548" y="831"/>
                    </a:lnTo>
                    <a:lnTo>
                      <a:pt x="7157" y="587"/>
                    </a:lnTo>
                    <a:lnTo>
                      <a:pt x="6717" y="391"/>
                    </a:lnTo>
                    <a:lnTo>
                      <a:pt x="6278" y="220"/>
                    </a:lnTo>
                    <a:lnTo>
                      <a:pt x="5814" y="98"/>
                    </a:lnTo>
                    <a:lnTo>
                      <a:pt x="5350" y="25"/>
                    </a:lnTo>
                    <a:lnTo>
                      <a:pt x="48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9" name="Google Shape;4569;p39">
                <a:extLst>
                  <a:ext uri="{FF2B5EF4-FFF2-40B4-BE49-F238E27FC236}">
                    <a16:creationId xmlns:a16="http://schemas.microsoft.com/office/drawing/2014/main" id="{62709EAE-60E4-40DC-8592-84FE1EFD3628}"/>
                  </a:ext>
                </a:extLst>
              </p:cNvPr>
              <p:cNvSpPr/>
              <p:nvPr/>
            </p:nvSpPr>
            <p:spPr>
              <a:xfrm>
                <a:off x="4215400" y="3253150"/>
                <a:ext cx="154500" cy="153875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6155" extrusionOk="0">
                    <a:moveTo>
                      <a:pt x="1075" y="0"/>
                    </a:moveTo>
                    <a:lnTo>
                      <a:pt x="831" y="269"/>
                    </a:lnTo>
                    <a:lnTo>
                      <a:pt x="562" y="537"/>
                    </a:lnTo>
                    <a:lnTo>
                      <a:pt x="293" y="782"/>
                    </a:lnTo>
                    <a:lnTo>
                      <a:pt x="0" y="1026"/>
                    </a:lnTo>
                    <a:lnTo>
                      <a:pt x="4983" y="6008"/>
                    </a:lnTo>
                    <a:lnTo>
                      <a:pt x="5056" y="6057"/>
                    </a:lnTo>
                    <a:lnTo>
                      <a:pt x="5129" y="6106"/>
                    </a:lnTo>
                    <a:lnTo>
                      <a:pt x="5227" y="6130"/>
                    </a:lnTo>
                    <a:lnTo>
                      <a:pt x="5325" y="6155"/>
                    </a:lnTo>
                    <a:lnTo>
                      <a:pt x="5422" y="6130"/>
                    </a:lnTo>
                    <a:lnTo>
                      <a:pt x="5496" y="6106"/>
                    </a:lnTo>
                    <a:lnTo>
                      <a:pt x="5593" y="6057"/>
                    </a:lnTo>
                    <a:lnTo>
                      <a:pt x="5667" y="6008"/>
                    </a:lnTo>
                    <a:lnTo>
                      <a:pt x="6033" y="5642"/>
                    </a:lnTo>
                    <a:lnTo>
                      <a:pt x="6106" y="5569"/>
                    </a:lnTo>
                    <a:lnTo>
                      <a:pt x="6155" y="5471"/>
                    </a:lnTo>
                    <a:lnTo>
                      <a:pt x="6179" y="5373"/>
                    </a:lnTo>
                    <a:lnTo>
                      <a:pt x="6179" y="5300"/>
                    </a:lnTo>
                    <a:lnTo>
                      <a:pt x="6179" y="5202"/>
                    </a:lnTo>
                    <a:lnTo>
                      <a:pt x="6155" y="5105"/>
                    </a:lnTo>
                    <a:lnTo>
                      <a:pt x="6106" y="5031"/>
                    </a:lnTo>
                    <a:lnTo>
                      <a:pt x="6033" y="4934"/>
                    </a:lnTo>
                    <a:lnTo>
                      <a:pt x="107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2" name="Google Shape;4563;p39">
              <a:extLst>
                <a:ext uri="{FF2B5EF4-FFF2-40B4-BE49-F238E27FC236}">
                  <a16:creationId xmlns:a16="http://schemas.microsoft.com/office/drawing/2014/main" id="{AD5E1E7C-4C46-44B8-8E76-61EF5E5A4C2C}"/>
                </a:ext>
              </a:extLst>
            </p:cNvPr>
            <p:cNvGrpSpPr/>
            <p:nvPr/>
          </p:nvGrpSpPr>
          <p:grpSpPr>
            <a:xfrm>
              <a:off x="1427790" y="3689746"/>
              <a:ext cx="121037" cy="89548"/>
              <a:chOff x="5255200" y="3006475"/>
              <a:chExt cx="511700" cy="378575"/>
            </a:xfrm>
            <a:solidFill>
              <a:schemeClr val="tx1"/>
            </a:solidFill>
          </p:grpSpPr>
          <p:sp>
            <p:nvSpPr>
              <p:cNvPr id="25" name="Google Shape;4564;p39">
                <a:extLst>
                  <a:ext uri="{FF2B5EF4-FFF2-40B4-BE49-F238E27FC236}">
                    <a16:creationId xmlns:a16="http://schemas.microsoft.com/office/drawing/2014/main" id="{6ECD2CC4-7879-4D30-BA9D-9A2A4182CE12}"/>
                  </a:ext>
                </a:extLst>
              </p:cNvPr>
              <p:cNvSpPr/>
              <p:nvPr/>
            </p:nvSpPr>
            <p:spPr>
              <a:xfrm>
                <a:off x="5255200" y="3006475"/>
                <a:ext cx="349900" cy="349875"/>
              </a:xfrm>
              <a:custGeom>
                <a:avLst/>
                <a:gdLst/>
                <a:ahLst/>
                <a:cxnLst/>
                <a:rect l="l" t="t" r="r" b="b"/>
                <a:pathLst>
                  <a:path w="13996" h="13995" extrusionOk="0">
                    <a:moveTo>
                      <a:pt x="6986" y="4714"/>
                    </a:moveTo>
                    <a:lnTo>
                      <a:pt x="7206" y="4738"/>
                    </a:lnTo>
                    <a:lnTo>
                      <a:pt x="7425" y="4763"/>
                    </a:lnTo>
                    <a:lnTo>
                      <a:pt x="7645" y="4812"/>
                    </a:lnTo>
                    <a:lnTo>
                      <a:pt x="7841" y="4885"/>
                    </a:lnTo>
                    <a:lnTo>
                      <a:pt x="8060" y="4983"/>
                    </a:lnTo>
                    <a:lnTo>
                      <a:pt x="8256" y="5105"/>
                    </a:lnTo>
                    <a:lnTo>
                      <a:pt x="8427" y="5227"/>
                    </a:lnTo>
                    <a:lnTo>
                      <a:pt x="8598" y="5398"/>
                    </a:lnTo>
                    <a:lnTo>
                      <a:pt x="8769" y="5569"/>
                    </a:lnTo>
                    <a:lnTo>
                      <a:pt x="8891" y="5740"/>
                    </a:lnTo>
                    <a:lnTo>
                      <a:pt x="9013" y="5935"/>
                    </a:lnTo>
                    <a:lnTo>
                      <a:pt x="9111" y="6155"/>
                    </a:lnTo>
                    <a:lnTo>
                      <a:pt x="9184" y="6350"/>
                    </a:lnTo>
                    <a:lnTo>
                      <a:pt x="9233" y="6570"/>
                    </a:lnTo>
                    <a:lnTo>
                      <a:pt x="9257" y="6790"/>
                    </a:lnTo>
                    <a:lnTo>
                      <a:pt x="9257" y="7010"/>
                    </a:lnTo>
                    <a:lnTo>
                      <a:pt x="9257" y="7229"/>
                    </a:lnTo>
                    <a:lnTo>
                      <a:pt x="9233" y="7425"/>
                    </a:lnTo>
                    <a:lnTo>
                      <a:pt x="9184" y="7645"/>
                    </a:lnTo>
                    <a:lnTo>
                      <a:pt x="9111" y="7864"/>
                    </a:lnTo>
                    <a:lnTo>
                      <a:pt x="9013" y="8060"/>
                    </a:lnTo>
                    <a:lnTo>
                      <a:pt x="8891" y="8255"/>
                    </a:lnTo>
                    <a:lnTo>
                      <a:pt x="8769" y="8451"/>
                    </a:lnTo>
                    <a:lnTo>
                      <a:pt x="8598" y="8622"/>
                    </a:lnTo>
                    <a:lnTo>
                      <a:pt x="8427" y="8768"/>
                    </a:lnTo>
                    <a:lnTo>
                      <a:pt x="8256" y="8915"/>
                    </a:lnTo>
                    <a:lnTo>
                      <a:pt x="8060" y="9012"/>
                    </a:lnTo>
                    <a:lnTo>
                      <a:pt x="7841" y="9110"/>
                    </a:lnTo>
                    <a:lnTo>
                      <a:pt x="7645" y="9183"/>
                    </a:lnTo>
                    <a:lnTo>
                      <a:pt x="7425" y="9232"/>
                    </a:lnTo>
                    <a:lnTo>
                      <a:pt x="7206" y="9257"/>
                    </a:lnTo>
                    <a:lnTo>
                      <a:pt x="6986" y="9281"/>
                    </a:lnTo>
                    <a:lnTo>
                      <a:pt x="6766" y="9257"/>
                    </a:lnTo>
                    <a:lnTo>
                      <a:pt x="6546" y="9232"/>
                    </a:lnTo>
                    <a:lnTo>
                      <a:pt x="6351" y="9183"/>
                    </a:lnTo>
                    <a:lnTo>
                      <a:pt x="6131" y="9110"/>
                    </a:lnTo>
                    <a:lnTo>
                      <a:pt x="5936" y="9012"/>
                    </a:lnTo>
                    <a:lnTo>
                      <a:pt x="5740" y="8915"/>
                    </a:lnTo>
                    <a:lnTo>
                      <a:pt x="5545" y="8768"/>
                    </a:lnTo>
                    <a:lnTo>
                      <a:pt x="5374" y="8622"/>
                    </a:lnTo>
                    <a:lnTo>
                      <a:pt x="5227" y="8451"/>
                    </a:lnTo>
                    <a:lnTo>
                      <a:pt x="5081" y="8255"/>
                    </a:lnTo>
                    <a:lnTo>
                      <a:pt x="4983" y="8060"/>
                    </a:lnTo>
                    <a:lnTo>
                      <a:pt x="4885" y="7864"/>
                    </a:lnTo>
                    <a:lnTo>
                      <a:pt x="4812" y="7645"/>
                    </a:lnTo>
                    <a:lnTo>
                      <a:pt x="4763" y="7425"/>
                    </a:lnTo>
                    <a:lnTo>
                      <a:pt x="4714" y="7229"/>
                    </a:lnTo>
                    <a:lnTo>
                      <a:pt x="4714" y="7010"/>
                    </a:lnTo>
                    <a:lnTo>
                      <a:pt x="4714" y="6790"/>
                    </a:lnTo>
                    <a:lnTo>
                      <a:pt x="4763" y="6570"/>
                    </a:lnTo>
                    <a:lnTo>
                      <a:pt x="4812" y="6350"/>
                    </a:lnTo>
                    <a:lnTo>
                      <a:pt x="4885" y="6155"/>
                    </a:lnTo>
                    <a:lnTo>
                      <a:pt x="4983" y="5935"/>
                    </a:lnTo>
                    <a:lnTo>
                      <a:pt x="5081" y="5740"/>
                    </a:lnTo>
                    <a:lnTo>
                      <a:pt x="5227" y="5569"/>
                    </a:lnTo>
                    <a:lnTo>
                      <a:pt x="5374" y="5398"/>
                    </a:lnTo>
                    <a:lnTo>
                      <a:pt x="5545" y="5227"/>
                    </a:lnTo>
                    <a:lnTo>
                      <a:pt x="5740" y="5105"/>
                    </a:lnTo>
                    <a:lnTo>
                      <a:pt x="5936" y="4983"/>
                    </a:lnTo>
                    <a:lnTo>
                      <a:pt x="6131" y="4885"/>
                    </a:lnTo>
                    <a:lnTo>
                      <a:pt x="6351" y="4812"/>
                    </a:lnTo>
                    <a:lnTo>
                      <a:pt x="6546" y="4763"/>
                    </a:lnTo>
                    <a:lnTo>
                      <a:pt x="6766" y="4738"/>
                    </a:lnTo>
                    <a:lnTo>
                      <a:pt x="6986" y="4714"/>
                    </a:lnTo>
                    <a:close/>
                    <a:moveTo>
                      <a:pt x="6497" y="0"/>
                    </a:moveTo>
                    <a:lnTo>
                      <a:pt x="6375" y="25"/>
                    </a:lnTo>
                    <a:lnTo>
                      <a:pt x="6253" y="49"/>
                    </a:lnTo>
                    <a:lnTo>
                      <a:pt x="6131" y="122"/>
                    </a:lnTo>
                    <a:lnTo>
                      <a:pt x="6033" y="196"/>
                    </a:lnTo>
                    <a:lnTo>
                      <a:pt x="5936" y="293"/>
                    </a:lnTo>
                    <a:lnTo>
                      <a:pt x="5862" y="391"/>
                    </a:lnTo>
                    <a:lnTo>
                      <a:pt x="5813" y="513"/>
                    </a:lnTo>
                    <a:lnTo>
                      <a:pt x="5789" y="635"/>
                    </a:lnTo>
                    <a:lnTo>
                      <a:pt x="5618" y="2076"/>
                    </a:lnTo>
                    <a:lnTo>
                      <a:pt x="5325" y="2174"/>
                    </a:lnTo>
                    <a:lnTo>
                      <a:pt x="5032" y="2296"/>
                    </a:lnTo>
                    <a:lnTo>
                      <a:pt x="4763" y="2418"/>
                    </a:lnTo>
                    <a:lnTo>
                      <a:pt x="4495" y="2565"/>
                    </a:lnTo>
                    <a:lnTo>
                      <a:pt x="3347" y="1661"/>
                    </a:lnTo>
                    <a:lnTo>
                      <a:pt x="3225" y="1588"/>
                    </a:lnTo>
                    <a:lnTo>
                      <a:pt x="3103" y="1539"/>
                    </a:lnTo>
                    <a:lnTo>
                      <a:pt x="2980" y="1514"/>
                    </a:lnTo>
                    <a:lnTo>
                      <a:pt x="2736" y="1514"/>
                    </a:lnTo>
                    <a:lnTo>
                      <a:pt x="2590" y="1563"/>
                    </a:lnTo>
                    <a:lnTo>
                      <a:pt x="2492" y="1637"/>
                    </a:lnTo>
                    <a:lnTo>
                      <a:pt x="2394" y="1710"/>
                    </a:lnTo>
                    <a:lnTo>
                      <a:pt x="1710" y="2394"/>
                    </a:lnTo>
                    <a:lnTo>
                      <a:pt x="1613" y="2491"/>
                    </a:lnTo>
                    <a:lnTo>
                      <a:pt x="1564" y="2614"/>
                    </a:lnTo>
                    <a:lnTo>
                      <a:pt x="1515" y="2736"/>
                    </a:lnTo>
                    <a:lnTo>
                      <a:pt x="1491" y="2858"/>
                    </a:lnTo>
                    <a:lnTo>
                      <a:pt x="1491" y="3004"/>
                    </a:lnTo>
                    <a:lnTo>
                      <a:pt x="1515" y="3126"/>
                    </a:lnTo>
                    <a:lnTo>
                      <a:pt x="1564" y="3249"/>
                    </a:lnTo>
                    <a:lnTo>
                      <a:pt x="1637" y="3346"/>
                    </a:lnTo>
                    <a:lnTo>
                      <a:pt x="2541" y="4494"/>
                    </a:lnTo>
                    <a:lnTo>
                      <a:pt x="2394" y="4763"/>
                    </a:lnTo>
                    <a:lnTo>
                      <a:pt x="2272" y="5056"/>
                    </a:lnTo>
                    <a:lnTo>
                      <a:pt x="2174" y="5349"/>
                    </a:lnTo>
                    <a:lnTo>
                      <a:pt x="2077" y="5642"/>
                    </a:lnTo>
                    <a:lnTo>
                      <a:pt x="636" y="5789"/>
                    </a:lnTo>
                    <a:lnTo>
                      <a:pt x="514" y="5837"/>
                    </a:lnTo>
                    <a:lnTo>
                      <a:pt x="392" y="5886"/>
                    </a:lnTo>
                    <a:lnTo>
                      <a:pt x="269" y="5959"/>
                    </a:lnTo>
                    <a:lnTo>
                      <a:pt x="172" y="6033"/>
                    </a:lnTo>
                    <a:lnTo>
                      <a:pt x="99" y="6155"/>
                    </a:lnTo>
                    <a:lnTo>
                      <a:pt x="50" y="6253"/>
                    </a:lnTo>
                    <a:lnTo>
                      <a:pt x="1" y="6399"/>
                    </a:lnTo>
                    <a:lnTo>
                      <a:pt x="1" y="6521"/>
                    </a:lnTo>
                    <a:lnTo>
                      <a:pt x="1" y="7474"/>
                    </a:lnTo>
                    <a:lnTo>
                      <a:pt x="1" y="7620"/>
                    </a:lnTo>
                    <a:lnTo>
                      <a:pt x="50" y="7742"/>
                    </a:lnTo>
                    <a:lnTo>
                      <a:pt x="99" y="7864"/>
                    </a:lnTo>
                    <a:lnTo>
                      <a:pt x="172" y="7962"/>
                    </a:lnTo>
                    <a:lnTo>
                      <a:pt x="269" y="8060"/>
                    </a:lnTo>
                    <a:lnTo>
                      <a:pt x="392" y="8133"/>
                    </a:lnTo>
                    <a:lnTo>
                      <a:pt x="514" y="8182"/>
                    </a:lnTo>
                    <a:lnTo>
                      <a:pt x="636" y="8206"/>
                    </a:lnTo>
                    <a:lnTo>
                      <a:pt x="2077" y="8377"/>
                    </a:lnTo>
                    <a:lnTo>
                      <a:pt x="2174" y="8670"/>
                    </a:lnTo>
                    <a:lnTo>
                      <a:pt x="2272" y="8939"/>
                    </a:lnTo>
                    <a:lnTo>
                      <a:pt x="2394" y="9232"/>
                    </a:lnTo>
                    <a:lnTo>
                      <a:pt x="2541" y="9501"/>
                    </a:lnTo>
                    <a:lnTo>
                      <a:pt x="1637" y="10649"/>
                    </a:lnTo>
                    <a:lnTo>
                      <a:pt x="1564" y="10771"/>
                    </a:lnTo>
                    <a:lnTo>
                      <a:pt x="1515" y="10893"/>
                    </a:lnTo>
                    <a:lnTo>
                      <a:pt x="1491" y="11015"/>
                    </a:lnTo>
                    <a:lnTo>
                      <a:pt x="1491" y="11137"/>
                    </a:lnTo>
                    <a:lnTo>
                      <a:pt x="1515" y="11259"/>
                    </a:lnTo>
                    <a:lnTo>
                      <a:pt x="1564" y="11381"/>
                    </a:lnTo>
                    <a:lnTo>
                      <a:pt x="1613" y="11504"/>
                    </a:lnTo>
                    <a:lnTo>
                      <a:pt x="1710" y="11601"/>
                    </a:lnTo>
                    <a:lnTo>
                      <a:pt x="2394" y="12285"/>
                    </a:lnTo>
                    <a:lnTo>
                      <a:pt x="2492" y="12383"/>
                    </a:lnTo>
                    <a:lnTo>
                      <a:pt x="2590" y="12432"/>
                    </a:lnTo>
                    <a:lnTo>
                      <a:pt x="2736" y="12480"/>
                    </a:lnTo>
                    <a:lnTo>
                      <a:pt x="2858" y="12505"/>
                    </a:lnTo>
                    <a:lnTo>
                      <a:pt x="2980" y="12505"/>
                    </a:lnTo>
                    <a:lnTo>
                      <a:pt x="3103" y="12456"/>
                    </a:lnTo>
                    <a:lnTo>
                      <a:pt x="3225" y="12407"/>
                    </a:lnTo>
                    <a:lnTo>
                      <a:pt x="3347" y="12358"/>
                    </a:lnTo>
                    <a:lnTo>
                      <a:pt x="4495" y="11455"/>
                    </a:lnTo>
                    <a:lnTo>
                      <a:pt x="4763" y="11577"/>
                    </a:lnTo>
                    <a:lnTo>
                      <a:pt x="5032" y="11723"/>
                    </a:lnTo>
                    <a:lnTo>
                      <a:pt x="5325" y="11821"/>
                    </a:lnTo>
                    <a:lnTo>
                      <a:pt x="5618" y="11919"/>
                    </a:lnTo>
                    <a:lnTo>
                      <a:pt x="5789" y="13360"/>
                    </a:lnTo>
                    <a:lnTo>
                      <a:pt x="5813" y="13482"/>
                    </a:lnTo>
                    <a:lnTo>
                      <a:pt x="5862" y="13604"/>
                    </a:lnTo>
                    <a:lnTo>
                      <a:pt x="5936" y="13726"/>
                    </a:lnTo>
                    <a:lnTo>
                      <a:pt x="6033" y="13824"/>
                    </a:lnTo>
                    <a:lnTo>
                      <a:pt x="6131" y="13897"/>
                    </a:lnTo>
                    <a:lnTo>
                      <a:pt x="6253" y="13946"/>
                    </a:lnTo>
                    <a:lnTo>
                      <a:pt x="6375" y="13995"/>
                    </a:lnTo>
                    <a:lnTo>
                      <a:pt x="7596" y="13995"/>
                    </a:lnTo>
                    <a:lnTo>
                      <a:pt x="7743" y="13946"/>
                    </a:lnTo>
                    <a:lnTo>
                      <a:pt x="7841" y="13897"/>
                    </a:lnTo>
                    <a:lnTo>
                      <a:pt x="7963" y="13824"/>
                    </a:lnTo>
                    <a:lnTo>
                      <a:pt x="8036" y="13726"/>
                    </a:lnTo>
                    <a:lnTo>
                      <a:pt x="8109" y="13604"/>
                    </a:lnTo>
                    <a:lnTo>
                      <a:pt x="8158" y="13482"/>
                    </a:lnTo>
                    <a:lnTo>
                      <a:pt x="8183" y="13360"/>
                    </a:lnTo>
                    <a:lnTo>
                      <a:pt x="8353" y="11919"/>
                    </a:lnTo>
                    <a:lnTo>
                      <a:pt x="8647" y="11821"/>
                    </a:lnTo>
                    <a:lnTo>
                      <a:pt x="8940" y="11723"/>
                    </a:lnTo>
                    <a:lnTo>
                      <a:pt x="9233" y="11577"/>
                    </a:lnTo>
                    <a:lnTo>
                      <a:pt x="9501" y="11455"/>
                    </a:lnTo>
                    <a:lnTo>
                      <a:pt x="10649" y="12358"/>
                    </a:lnTo>
                    <a:lnTo>
                      <a:pt x="10747" y="12407"/>
                    </a:lnTo>
                    <a:lnTo>
                      <a:pt x="10869" y="12456"/>
                    </a:lnTo>
                    <a:lnTo>
                      <a:pt x="10991" y="12505"/>
                    </a:lnTo>
                    <a:lnTo>
                      <a:pt x="11138" y="12505"/>
                    </a:lnTo>
                    <a:lnTo>
                      <a:pt x="11260" y="12480"/>
                    </a:lnTo>
                    <a:lnTo>
                      <a:pt x="11382" y="12432"/>
                    </a:lnTo>
                    <a:lnTo>
                      <a:pt x="11504" y="12383"/>
                    </a:lnTo>
                    <a:lnTo>
                      <a:pt x="11602" y="12285"/>
                    </a:lnTo>
                    <a:lnTo>
                      <a:pt x="12286" y="11601"/>
                    </a:lnTo>
                    <a:lnTo>
                      <a:pt x="12359" y="11504"/>
                    </a:lnTo>
                    <a:lnTo>
                      <a:pt x="12432" y="11381"/>
                    </a:lnTo>
                    <a:lnTo>
                      <a:pt x="12457" y="11259"/>
                    </a:lnTo>
                    <a:lnTo>
                      <a:pt x="12481" y="11137"/>
                    </a:lnTo>
                    <a:lnTo>
                      <a:pt x="12481" y="11015"/>
                    </a:lnTo>
                    <a:lnTo>
                      <a:pt x="12457" y="10893"/>
                    </a:lnTo>
                    <a:lnTo>
                      <a:pt x="12408" y="10771"/>
                    </a:lnTo>
                    <a:lnTo>
                      <a:pt x="12334" y="10649"/>
                    </a:lnTo>
                    <a:lnTo>
                      <a:pt x="11431" y="9501"/>
                    </a:lnTo>
                    <a:lnTo>
                      <a:pt x="11577" y="9232"/>
                    </a:lnTo>
                    <a:lnTo>
                      <a:pt x="11699" y="8939"/>
                    </a:lnTo>
                    <a:lnTo>
                      <a:pt x="11822" y="8670"/>
                    </a:lnTo>
                    <a:lnTo>
                      <a:pt x="11895" y="8377"/>
                    </a:lnTo>
                    <a:lnTo>
                      <a:pt x="13360" y="8206"/>
                    </a:lnTo>
                    <a:lnTo>
                      <a:pt x="13482" y="8182"/>
                    </a:lnTo>
                    <a:lnTo>
                      <a:pt x="13604" y="8133"/>
                    </a:lnTo>
                    <a:lnTo>
                      <a:pt x="13702" y="8060"/>
                    </a:lnTo>
                    <a:lnTo>
                      <a:pt x="13800" y="7962"/>
                    </a:lnTo>
                    <a:lnTo>
                      <a:pt x="13873" y="7864"/>
                    </a:lnTo>
                    <a:lnTo>
                      <a:pt x="13946" y="7742"/>
                    </a:lnTo>
                    <a:lnTo>
                      <a:pt x="13971" y="7620"/>
                    </a:lnTo>
                    <a:lnTo>
                      <a:pt x="13995" y="7474"/>
                    </a:lnTo>
                    <a:lnTo>
                      <a:pt x="13995" y="6521"/>
                    </a:lnTo>
                    <a:lnTo>
                      <a:pt x="13971" y="6399"/>
                    </a:lnTo>
                    <a:lnTo>
                      <a:pt x="13946" y="6253"/>
                    </a:lnTo>
                    <a:lnTo>
                      <a:pt x="13873" y="6155"/>
                    </a:lnTo>
                    <a:lnTo>
                      <a:pt x="13800" y="6033"/>
                    </a:lnTo>
                    <a:lnTo>
                      <a:pt x="13702" y="5959"/>
                    </a:lnTo>
                    <a:lnTo>
                      <a:pt x="13604" y="5886"/>
                    </a:lnTo>
                    <a:lnTo>
                      <a:pt x="13482" y="5837"/>
                    </a:lnTo>
                    <a:lnTo>
                      <a:pt x="13360" y="5789"/>
                    </a:lnTo>
                    <a:lnTo>
                      <a:pt x="11895" y="5642"/>
                    </a:lnTo>
                    <a:lnTo>
                      <a:pt x="11822" y="5349"/>
                    </a:lnTo>
                    <a:lnTo>
                      <a:pt x="11699" y="5056"/>
                    </a:lnTo>
                    <a:lnTo>
                      <a:pt x="11577" y="4763"/>
                    </a:lnTo>
                    <a:lnTo>
                      <a:pt x="11431" y="4494"/>
                    </a:lnTo>
                    <a:lnTo>
                      <a:pt x="12334" y="3346"/>
                    </a:lnTo>
                    <a:lnTo>
                      <a:pt x="12408" y="3249"/>
                    </a:lnTo>
                    <a:lnTo>
                      <a:pt x="12457" y="3126"/>
                    </a:lnTo>
                    <a:lnTo>
                      <a:pt x="12481" y="3004"/>
                    </a:lnTo>
                    <a:lnTo>
                      <a:pt x="12481" y="2858"/>
                    </a:lnTo>
                    <a:lnTo>
                      <a:pt x="12457" y="2736"/>
                    </a:lnTo>
                    <a:lnTo>
                      <a:pt x="12432" y="2614"/>
                    </a:lnTo>
                    <a:lnTo>
                      <a:pt x="12359" y="2491"/>
                    </a:lnTo>
                    <a:lnTo>
                      <a:pt x="12286" y="2394"/>
                    </a:lnTo>
                    <a:lnTo>
                      <a:pt x="11602" y="1710"/>
                    </a:lnTo>
                    <a:lnTo>
                      <a:pt x="11504" y="1637"/>
                    </a:lnTo>
                    <a:lnTo>
                      <a:pt x="11382" y="1563"/>
                    </a:lnTo>
                    <a:lnTo>
                      <a:pt x="11260" y="1514"/>
                    </a:lnTo>
                    <a:lnTo>
                      <a:pt x="10991" y="1514"/>
                    </a:lnTo>
                    <a:lnTo>
                      <a:pt x="10869" y="1539"/>
                    </a:lnTo>
                    <a:lnTo>
                      <a:pt x="10747" y="1588"/>
                    </a:lnTo>
                    <a:lnTo>
                      <a:pt x="10649" y="1661"/>
                    </a:lnTo>
                    <a:lnTo>
                      <a:pt x="9501" y="2565"/>
                    </a:lnTo>
                    <a:lnTo>
                      <a:pt x="9233" y="2418"/>
                    </a:lnTo>
                    <a:lnTo>
                      <a:pt x="8940" y="2296"/>
                    </a:lnTo>
                    <a:lnTo>
                      <a:pt x="8647" y="2174"/>
                    </a:lnTo>
                    <a:lnTo>
                      <a:pt x="8353" y="2076"/>
                    </a:lnTo>
                    <a:lnTo>
                      <a:pt x="8183" y="635"/>
                    </a:lnTo>
                    <a:lnTo>
                      <a:pt x="8158" y="513"/>
                    </a:lnTo>
                    <a:lnTo>
                      <a:pt x="8109" y="391"/>
                    </a:lnTo>
                    <a:lnTo>
                      <a:pt x="8036" y="293"/>
                    </a:lnTo>
                    <a:lnTo>
                      <a:pt x="7963" y="196"/>
                    </a:lnTo>
                    <a:lnTo>
                      <a:pt x="7841" y="122"/>
                    </a:lnTo>
                    <a:lnTo>
                      <a:pt x="7743" y="49"/>
                    </a:lnTo>
                    <a:lnTo>
                      <a:pt x="7596" y="25"/>
                    </a:lnTo>
                    <a:lnTo>
                      <a:pt x="747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6" name="Google Shape;4565;p39">
                <a:extLst>
                  <a:ext uri="{FF2B5EF4-FFF2-40B4-BE49-F238E27FC236}">
                    <a16:creationId xmlns:a16="http://schemas.microsoft.com/office/drawing/2014/main" id="{6A19C4D7-AD9D-4008-87A5-D928809A8138}"/>
                  </a:ext>
                </a:extLst>
              </p:cNvPr>
              <p:cNvSpPr/>
              <p:nvPr/>
            </p:nvSpPr>
            <p:spPr>
              <a:xfrm>
                <a:off x="5567825" y="3185975"/>
                <a:ext cx="199075" cy="199075"/>
              </a:xfrm>
              <a:custGeom>
                <a:avLst/>
                <a:gdLst/>
                <a:ahLst/>
                <a:cxnLst/>
                <a:rect l="l" t="t" r="r" b="b"/>
                <a:pathLst>
                  <a:path w="7963" h="7963" extrusionOk="0">
                    <a:moveTo>
                      <a:pt x="3933" y="2296"/>
                    </a:moveTo>
                    <a:lnTo>
                      <a:pt x="4103" y="2321"/>
                    </a:lnTo>
                    <a:lnTo>
                      <a:pt x="4274" y="2321"/>
                    </a:lnTo>
                    <a:lnTo>
                      <a:pt x="4421" y="2370"/>
                    </a:lnTo>
                    <a:lnTo>
                      <a:pt x="4592" y="2419"/>
                    </a:lnTo>
                    <a:lnTo>
                      <a:pt x="4738" y="2492"/>
                    </a:lnTo>
                    <a:lnTo>
                      <a:pt x="4885" y="2565"/>
                    </a:lnTo>
                    <a:lnTo>
                      <a:pt x="5032" y="2663"/>
                    </a:lnTo>
                    <a:lnTo>
                      <a:pt x="5154" y="2785"/>
                    </a:lnTo>
                    <a:lnTo>
                      <a:pt x="5276" y="2883"/>
                    </a:lnTo>
                    <a:lnTo>
                      <a:pt x="5373" y="3029"/>
                    </a:lnTo>
                    <a:lnTo>
                      <a:pt x="5447" y="3151"/>
                    </a:lnTo>
                    <a:lnTo>
                      <a:pt x="5520" y="3298"/>
                    </a:lnTo>
                    <a:lnTo>
                      <a:pt x="5593" y="3444"/>
                    </a:lnTo>
                    <a:lnTo>
                      <a:pt x="5618" y="3615"/>
                    </a:lnTo>
                    <a:lnTo>
                      <a:pt x="5642" y="3762"/>
                    </a:lnTo>
                    <a:lnTo>
                      <a:pt x="5667" y="3933"/>
                    </a:lnTo>
                    <a:lnTo>
                      <a:pt x="5667" y="4079"/>
                    </a:lnTo>
                    <a:lnTo>
                      <a:pt x="5642" y="4250"/>
                    </a:lnTo>
                    <a:lnTo>
                      <a:pt x="5618" y="4421"/>
                    </a:lnTo>
                    <a:lnTo>
                      <a:pt x="5569" y="4568"/>
                    </a:lnTo>
                    <a:lnTo>
                      <a:pt x="5496" y="4739"/>
                    </a:lnTo>
                    <a:lnTo>
                      <a:pt x="5398" y="4885"/>
                    </a:lnTo>
                    <a:lnTo>
                      <a:pt x="5300" y="5007"/>
                    </a:lnTo>
                    <a:lnTo>
                      <a:pt x="5203" y="5154"/>
                    </a:lnTo>
                    <a:lnTo>
                      <a:pt x="5080" y="5252"/>
                    </a:lnTo>
                    <a:lnTo>
                      <a:pt x="4958" y="5349"/>
                    </a:lnTo>
                    <a:lnTo>
                      <a:pt x="4812" y="5447"/>
                    </a:lnTo>
                    <a:lnTo>
                      <a:pt x="4665" y="5520"/>
                    </a:lnTo>
                    <a:lnTo>
                      <a:pt x="4519" y="5569"/>
                    </a:lnTo>
                    <a:lnTo>
                      <a:pt x="4372" y="5618"/>
                    </a:lnTo>
                    <a:lnTo>
                      <a:pt x="4201" y="5642"/>
                    </a:lnTo>
                    <a:lnTo>
                      <a:pt x="4055" y="5667"/>
                    </a:lnTo>
                    <a:lnTo>
                      <a:pt x="3884" y="5642"/>
                    </a:lnTo>
                    <a:lnTo>
                      <a:pt x="3713" y="5642"/>
                    </a:lnTo>
                    <a:lnTo>
                      <a:pt x="3566" y="5594"/>
                    </a:lnTo>
                    <a:lnTo>
                      <a:pt x="3395" y="5545"/>
                    </a:lnTo>
                    <a:lnTo>
                      <a:pt x="3249" y="5471"/>
                    </a:lnTo>
                    <a:lnTo>
                      <a:pt x="3102" y="5398"/>
                    </a:lnTo>
                    <a:lnTo>
                      <a:pt x="2956" y="5300"/>
                    </a:lnTo>
                    <a:lnTo>
                      <a:pt x="2833" y="5178"/>
                    </a:lnTo>
                    <a:lnTo>
                      <a:pt x="2711" y="5081"/>
                    </a:lnTo>
                    <a:lnTo>
                      <a:pt x="2614" y="4934"/>
                    </a:lnTo>
                    <a:lnTo>
                      <a:pt x="2540" y="4812"/>
                    </a:lnTo>
                    <a:lnTo>
                      <a:pt x="2467" y="4665"/>
                    </a:lnTo>
                    <a:lnTo>
                      <a:pt x="2394" y="4519"/>
                    </a:lnTo>
                    <a:lnTo>
                      <a:pt x="2369" y="4348"/>
                    </a:lnTo>
                    <a:lnTo>
                      <a:pt x="2321" y="4201"/>
                    </a:lnTo>
                    <a:lnTo>
                      <a:pt x="2321" y="4030"/>
                    </a:lnTo>
                    <a:lnTo>
                      <a:pt x="2321" y="3884"/>
                    </a:lnTo>
                    <a:lnTo>
                      <a:pt x="2345" y="3713"/>
                    </a:lnTo>
                    <a:lnTo>
                      <a:pt x="2369" y="3542"/>
                    </a:lnTo>
                    <a:lnTo>
                      <a:pt x="2418" y="3395"/>
                    </a:lnTo>
                    <a:lnTo>
                      <a:pt x="2492" y="3224"/>
                    </a:lnTo>
                    <a:lnTo>
                      <a:pt x="2589" y="3078"/>
                    </a:lnTo>
                    <a:lnTo>
                      <a:pt x="2687" y="2956"/>
                    </a:lnTo>
                    <a:lnTo>
                      <a:pt x="2785" y="2809"/>
                    </a:lnTo>
                    <a:lnTo>
                      <a:pt x="2907" y="2712"/>
                    </a:lnTo>
                    <a:lnTo>
                      <a:pt x="3029" y="2614"/>
                    </a:lnTo>
                    <a:lnTo>
                      <a:pt x="3175" y="2516"/>
                    </a:lnTo>
                    <a:lnTo>
                      <a:pt x="3322" y="2443"/>
                    </a:lnTo>
                    <a:lnTo>
                      <a:pt x="3468" y="2394"/>
                    </a:lnTo>
                    <a:lnTo>
                      <a:pt x="3615" y="2345"/>
                    </a:lnTo>
                    <a:lnTo>
                      <a:pt x="3786" y="2321"/>
                    </a:lnTo>
                    <a:lnTo>
                      <a:pt x="3933" y="2296"/>
                    </a:lnTo>
                    <a:close/>
                    <a:moveTo>
                      <a:pt x="3053" y="1"/>
                    </a:moveTo>
                    <a:lnTo>
                      <a:pt x="2980" y="25"/>
                    </a:lnTo>
                    <a:lnTo>
                      <a:pt x="2443" y="196"/>
                    </a:lnTo>
                    <a:lnTo>
                      <a:pt x="2369" y="220"/>
                    </a:lnTo>
                    <a:lnTo>
                      <a:pt x="2296" y="269"/>
                    </a:lnTo>
                    <a:lnTo>
                      <a:pt x="2198" y="391"/>
                    </a:lnTo>
                    <a:lnTo>
                      <a:pt x="2150" y="538"/>
                    </a:lnTo>
                    <a:lnTo>
                      <a:pt x="2150" y="611"/>
                    </a:lnTo>
                    <a:lnTo>
                      <a:pt x="2150" y="684"/>
                    </a:lnTo>
                    <a:lnTo>
                      <a:pt x="2394" y="1832"/>
                    </a:lnTo>
                    <a:lnTo>
                      <a:pt x="2223" y="1954"/>
                    </a:lnTo>
                    <a:lnTo>
                      <a:pt x="2076" y="2101"/>
                    </a:lnTo>
                    <a:lnTo>
                      <a:pt x="1002" y="1686"/>
                    </a:lnTo>
                    <a:lnTo>
                      <a:pt x="928" y="1686"/>
                    </a:lnTo>
                    <a:lnTo>
                      <a:pt x="831" y="1661"/>
                    </a:lnTo>
                    <a:lnTo>
                      <a:pt x="684" y="1710"/>
                    </a:lnTo>
                    <a:lnTo>
                      <a:pt x="562" y="1784"/>
                    </a:lnTo>
                    <a:lnTo>
                      <a:pt x="513" y="1832"/>
                    </a:lnTo>
                    <a:lnTo>
                      <a:pt x="464" y="1906"/>
                    </a:lnTo>
                    <a:lnTo>
                      <a:pt x="220" y="2394"/>
                    </a:lnTo>
                    <a:lnTo>
                      <a:pt x="196" y="2467"/>
                    </a:lnTo>
                    <a:lnTo>
                      <a:pt x="171" y="2541"/>
                    </a:lnTo>
                    <a:lnTo>
                      <a:pt x="196" y="2712"/>
                    </a:lnTo>
                    <a:lnTo>
                      <a:pt x="245" y="2834"/>
                    </a:lnTo>
                    <a:lnTo>
                      <a:pt x="293" y="2907"/>
                    </a:lnTo>
                    <a:lnTo>
                      <a:pt x="367" y="2956"/>
                    </a:lnTo>
                    <a:lnTo>
                      <a:pt x="1344" y="3591"/>
                    </a:lnTo>
                    <a:lnTo>
                      <a:pt x="1319" y="3786"/>
                    </a:lnTo>
                    <a:lnTo>
                      <a:pt x="1295" y="4006"/>
                    </a:lnTo>
                    <a:lnTo>
                      <a:pt x="245" y="4494"/>
                    </a:lnTo>
                    <a:lnTo>
                      <a:pt x="196" y="4519"/>
                    </a:lnTo>
                    <a:lnTo>
                      <a:pt x="123" y="4568"/>
                    </a:lnTo>
                    <a:lnTo>
                      <a:pt x="49" y="4714"/>
                    </a:lnTo>
                    <a:lnTo>
                      <a:pt x="0" y="4861"/>
                    </a:lnTo>
                    <a:lnTo>
                      <a:pt x="25" y="4934"/>
                    </a:lnTo>
                    <a:lnTo>
                      <a:pt x="25" y="5007"/>
                    </a:lnTo>
                    <a:lnTo>
                      <a:pt x="220" y="5545"/>
                    </a:lnTo>
                    <a:lnTo>
                      <a:pt x="245" y="5594"/>
                    </a:lnTo>
                    <a:lnTo>
                      <a:pt x="293" y="5667"/>
                    </a:lnTo>
                    <a:lnTo>
                      <a:pt x="391" y="5764"/>
                    </a:lnTo>
                    <a:lnTo>
                      <a:pt x="538" y="5813"/>
                    </a:lnTo>
                    <a:lnTo>
                      <a:pt x="684" y="5813"/>
                    </a:lnTo>
                    <a:lnTo>
                      <a:pt x="1832" y="5569"/>
                    </a:lnTo>
                    <a:lnTo>
                      <a:pt x="1954" y="5740"/>
                    </a:lnTo>
                    <a:lnTo>
                      <a:pt x="2101" y="5887"/>
                    </a:lnTo>
                    <a:lnTo>
                      <a:pt x="1710" y="6986"/>
                    </a:lnTo>
                    <a:lnTo>
                      <a:pt x="1686" y="7059"/>
                    </a:lnTo>
                    <a:lnTo>
                      <a:pt x="1686" y="7132"/>
                    </a:lnTo>
                    <a:lnTo>
                      <a:pt x="1710" y="7279"/>
                    </a:lnTo>
                    <a:lnTo>
                      <a:pt x="1783" y="7401"/>
                    </a:lnTo>
                    <a:lnTo>
                      <a:pt x="1857" y="7450"/>
                    </a:lnTo>
                    <a:lnTo>
                      <a:pt x="1905" y="7499"/>
                    </a:lnTo>
                    <a:lnTo>
                      <a:pt x="2418" y="7743"/>
                    </a:lnTo>
                    <a:lnTo>
                      <a:pt x="2492" y="7792"/>
                    </a:lnTo>
                    <a:lnTo>
                      <a:pt x="2711" y="7792"/>
                    </a:lnTo>
                    <a:lnTo>
                      <a:pt x="2858" y="7718"/>
                    </a:lnTo>
                    <a:lnTo>
                      <a:pt x="2907" y="7669"/>
                    </a:lnTo>
                    <a:lnTo>
                      <a:pt x="2956" y="7621"/>
                    </a:lnTo>
                    <a:lnTo>
                      <a:pt x="3591" y="6644"/>
                    </a:lnTo>
                    <a:lnTo>
                      <a:pt x="3810" y="6668"/>
                    </a:lnTo>
                    <a:lnTo>
                      <a:pt x="4006" y="6668"/>
                    </a:lnTo>
                    <a:lnTo>
                      <a:pt x="4494" y="7718"/>
                    </a:lnTo>
                    <a:lnTo>
                      <a:pt x="4543" y="7792"/>
                    </a:lnTo>
                    <a:lnTo>
                      <a:pt x="4592" y="7840"/>
                    </a:lnTo>
                    <a:lnTo>
                      <a:pt x="4714" y="7914"/>
                    </a:lnTo>
                    <a:lnTo>
                      <a:pt x="4861" y="7963"/>
                    </a:lnTo>
                    <a:lnTo>
                      <a:pt x="4934" y="7963"/>
                    </a:lnTo>
                    <a:lnTo>
                      <a:pt x="5007" y="7938"/>
                    </a:lnTo>
                    <a:lnTo>
                      <a:pt x="5544" y="7767"/>
                    </a:lnTo>
                    <a:lnTo>
                      <a:pt x="5618" y="7743"/>
                    </a:lnTo>
                    <a:lnTo>
                      <a:pt x="5667" y="7694"/>
                    </a:lnTo>
                    <a:lnTo>
                      <a:pt x="5764" y="7572"/>
                    </a:lnTo>
                    <a:lnTo>
                      <a:pt x="5838" y="7425"/>
                    </a:lnTo>
                    <a:lnTo>
                      <a:pt x="5838" y="7352"/>
                    </a:lnTo>
                    <a:lnTo>
                      <a:pt x="5838" y="7279"/>
                    </a:lnTo>
                    <a:lnTo>
                      <a:pt x="5593" y="6131"/>
                    </a:lnTo>
                    <a:lnTo>
                      <a:pt x="5740" y="6009"/>
                    </a:lnTo>
                    <a:lnTo>
                      <a:pt x="5911" y="5862"/>
                    </a:lnTo>
                    <a:lnTo>
                      <a:pt x="6985" y="6277"/>
                    </a:lnTo>
                    <a:lnTo>
                      <a:pt x="7059" y="6277"/>
                    </a:lnTo>
                    <a:lnTo>
                      <a:pt x="7132" y="6302"/>
                    </a:lnTo>
                    <a:lnTo>
                      <a:pt x="7278" y="6253"/>
                    </a:lnTo>
                    <a:lnTo>
                      <a:pt x="7425" y="6180"/>
                    </a:lnTo>
                    <a:lnTo>
                      <a:pt x="7474" y="6131"/>
                    </a:lnTo>
                    <a:lnTo>
                      <a:pt x="7523" y="6058"/>
                    </a:lnTo>
                    <a:lnTo>
                      <a:pt x="7767" y="5545"/>
                    </a:lnTo>
                    <a:lnTo>
                      <a:pt x="7791" y="5496"/>
                    </a:lnTo>
                    <a:lnTo>
                      <a:pt x="7816" y="5398"/>
                    </a:lnTo>
                    <a:lnTo>
                      <a:pt x="7791" y="5252"/>
                    </a:lnTo>
                    <a:lnTo>
                      <a:pt x="7718" y="5129"/>
                    </a:lnTo>
                    <a:lnTo>
                      <a:pt x="7669" y="5056"/>
                    </a:lnTo>
                    <a:lnTo>
                      <a:pt x="7620" y="5007"/>
                    </a:lnTo>
                    <a:lnTo>
                      <a:pt x="6643" y="4372"/>
                    </a:lnTo>
                    <a:lnTo>
                      <a:pt x="6668" y="4177"/>
                    </a:lnTo>
                    <a:lnTo>
                      <a:pt x="6668" y="3957"/>
                    </a:lnTo>
                    <a:lnTo>
                      <a:pt x="7718" y="3469"/>
                    </a:lnTo>
                    <a:lnTo>
                      <a:pt x="7791" y="3444"/>
                    </a:lnTo>
                    <a:lnTo>
                      <a:pt x="7865" y="3395"/>
                    </a:lnTo>
                    <a:lnTo>
                      <a:pt x="7938" y="3249"/>
                    </a:lnTo>
                    <a:lnTo>
                      <a:pt x="7962" y="3102"/>
                    </a:lnTo>
                    <a:lnTo>
                      <a:pt x="7962" y="3029"/>
                    </a:lnTo>
                    <a:lnTo>
                      <a:pt x="7962" y="2956"/>
                    </a:lnTo>
                    <a:lnTo>
                      <a:pt x="7767" y="2419"/>
                    </a:lnTo>
                    <a:lnTo>
                      <a:pt x="7743" y="2345"/>
                    </a:lnTo>
                    <a:lnTo>
                      <a:pt x="7694" y="2296"/>
                    </a:lnTo>
                    <a:lnTo>
                      <a:pt x="7572" y="2199"/>
                    </a:lnTo>
                    <a:lnTo>
                      <a:pt x="7449" y="2150"/>
                    </a:lnTo>
                    <a:lnTo>
                      <a:pt x="7278" y="2150"/>
                    </a:lnTo>
                    <a:lnTo>
                      <a:pt x="6155" y="2394"/>
                    </a:lnTo>
                    <a:lnTo>
                      <a:pt x="6033" y="2223"/>
                    </a:lnTo>
                    <a:lnTo>
                      <a:pt x="5886" y="2077"/>
                    </a:lnTo>
                    <a:lnTo>
                      <a:pt x="6277" y="978"/>
                    </a:lnTo>
                    <a:lnTo>
                      <a:pt x="6302" y="904"/>
                    </a:lnTo>
                    <a:lnTo>
                      <a:pt x="6302" y="831"/>
                    </a:lnTo>
                    <a:lnTo>
                      <a:pt x="6277" y="684"/>
                    </a:lnTo>
                    <a:lnTo>
                      <a:pt x="6179" y="562"/>
                    </a:lnTo>
                    <a:lnTo>
                      <a:pt x="6131" y="489"/>
                    </a:lnTo>
                    <a:lnTo>
                      <a:pt x="6082" y="465"/>
                    </a:lnTo>
                    <a:lnTo>
                      <a:pt x="5569" y="196"/>
                    </a:lnTo>
                    <a:lnTo>
                      <a:pt x="5496" y="172"/>
                    </a:lnTo>
                    <a:lnTo>
                      <a:pt x="5276" y="172"/>
                    </a:lnTo>
                    <a:lnTo>
                      <a:pt x="5129" y="245"/>
                    </a:lnTo>
                    <a:lnTo>
                      <a:pt x="5080" y="294"/>
                    </a:lnTo>
                    <a:lnTo>
                      <a:pt x="5032" y="343"/>
                    </a:lnTo>
                    <a:lnTo>
                      <a:pt x="4397" y="1319"/>
                    </a:lnTo>
                    <a:lnTo>
                      <a:pt x="4177" y="1295"/>
                    </a:lnTo>
                    <a:lnTo>
                      <a:pt x="3981" y="1295"/>
                    </a:lnTo>
                    <a:lnTo>
                      <a:pt x="3493" y="245"/>
                    </a:lnTo>
                    <a:lnTo>
                      <a:pt x="3444" y="172"/>
                    </a:lnTo>
                    <a:lnTo>
                      <a:pt x="3395" y="123"/>
                    </a:lnTo>
                    <a:lnTo>
                      <a:pt x="3273" y="49"/>
                    </a:lnTo>
                    <a:lnTo>
                      <a:pt x="312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3" name="Google Shape;4458;p39">
              <a:extLst>
                <a:ext uri="{FF2B5EF4-FFF2-40B4-BE49-F238E27FC236}">
                  <a16:creationId xmlns:a16="http://schemas.microsoft.com/office/drawing/2014/main" id="{8DF903B4-BE77-4580-BF6B-52467F3E36C4}"/>
                </a:ext>
              </a:extLst>
            </p:cNvPr>
            <p:cNvGrpSpPr/>
            <p:nvPr/>
          </p:nvGrpSpPr>
          <p:grpSpPr>
            <a:xfrm>
              <a:off x="1439901" y="3386173"/>
              <a:ext cx="98211" cy="118867"/>
              <a:chOff x="584925" y="922575"/>
              <a:chExt cx="415200" cy="502525"/>
            </a:xfrm>
            <a:solidFill>
              <a:schemeClr val="tx1"/>
            </a:solidFill>
          </p:grpSpPr>
          <p:sp>
            <p:nvSpPr>
              <p:cNvPr id="22" name="Google Shape;4459;p39">
                <a:extLst>
                  <a:ext uri="{FF2B5EF4-FFF2-40B4-BE49-F238E27FC236}">
                    <a16:creationId xmlns:a16="http://schemas.microsoft.com/office/drawing/2014/main" id="{D55A6F6D-18C8-40AD-9BB1-59F5324B654E}"/>
                  </a:ext>
                </a:extLst>
              </p:cNvPr>
              <p:cNvSpPr/>
              <p:nvPr/>
            </p:nvSpPr>
            <p:spPr>
              <a:xfrm>
                <a:off x="584925" y="961025"/>
                <a:ext cx="378575" cy="464075"/>
              </a:xfrm>
              <a:custGeom>
                <a:avLst/>
                <a:gdLst/>
                <a:ahLst/>
                <a:cxnLst/>
                <a:rect l="l" t="t" r="r" b="b"/>
                <a:pathLst>
                  <a:path w="15143" h="18563" extrusionOk="0">
                    <a:moveTo>
                      <a:pt x="782" y="1"/>
                    </a:moveTo>
                    <a:lnTo>
                      <a:pt x="635" y="25"/>
                    </a:lnTo>
                    <a:lnTo>
                      <a:pt x="489" y="50"/>
                    </a:lnTo>
                    <a:lnTo>
                      <a:pt x="342" y="123"/>
                    </a:lnTo>
                    <a:lnTo>
                      <a:pt x="220" y="196"/>
                    </a:lnTo>
                    <a:lnTo>
                      <a:pt x="122" y="294"/>
                    </a:lnTo>
                    <a:lnTo>
                      <a:pt x="73" y="416"/>
                    </a:lnTo>
                    <a:lnTo>
                      <a:pt x="24" y="563"/>
                    </a:lnTo>
                    <a:lnTo>
                      <a:pt x="0" y="709"/>
                    </a:lnTo>
                    <a:lnTo>
                      <a:pt x="0" y="17708"/>
                    </a:lnTo>
                    <a:lnTo>
                      <a:pt x="24" y="17879"/>
                    </a:lnTo>
                    <a:lnTo>
                      <a:pt x="73" y="18025"/>
                    </a:lnTo>
                    <a:lnTo>
                      <a:pt x="122" y="18172"/>
                    </a:lnTo>
                    <a:lnTo>
                      <a:pt x="220" y="18294"/>
                    </a:lnTo>
                    <a:lnTo>
                      <a:pt x="342" y="18416"/>
                    </a:lnTo>
                    <a:lnTo>
                      <a:pt x="489" y="18489"/>
                    </a:lnTo>
                    <a:lnTo>
                      <a:pt x="635" y="18538"/>
                    </a:lnTo>
                    <a:lnTo>
                      <a:pt x="782" y="18562"/>
                    </a:lnTo>
                    <a:lnTo>
                      <a:pt x="14361" y="18562"/>
                    </a:lnTo>
                    <a:lnTo>
                      <a:pt x="14507" y="18538"/>
                    </a:lnTo>
                    <a:lnTo>
                      <a:pt x="14654" y="18489"/>
                    </a:lnTo>
                    <a:lnTo>
                      <a:pt x="14800" y="18416"/>
                    </a:lnTo>
                    <a:lnTo>
                      <a:pt x="14923" y="18294"/>
                    </a:lnTo>
                    <a:lnTo>
                      <a:pt x="15020" y="18172"/>
                    </a:lnTo>
                    <a:lnTo>
                      <a:pt x="15069" y="18025"/>
                    </a:lnTo>
                    <a:lnTo>
                      <a:pt x="15118" y="17879"/>
                    </a:lnTo>
                    <a:lnTo>
                      <a:pt x="15142" y="17708"/>
                    </a:lnTo>
                    <a:lnTo>
                      <a:pt x="15142" y="17586"/>
                    </a:lnTo>
                    <a:lnTo>
                      <a:pt x="1759" y="17586"/>
                    </a:lnTo>
                    <a:lnTo>
                      <a:pt x="1612" y="17561"/>
                    </a:lnTo>
                    <a:lnTo>
                      <a:pt x="1465" y="17512"/>
                    </a:lnTo>
                    <a:lnTo>
                      <a:pt x="1319" y="17439"/>
                    </a:lnTo>
                    <a:lnTo>
                      <a:pt x="1197" y="17317"/>
                    </a:lnTo>
                    <a:lnTo>
                      <a:pt x="1099" y="17195"/>
                    </a:lnTo>
                    <a:lnTo>
                      <a:pt x="1050" y="17048"/>
                    </a:lnTo>
                    <a:lnTo>
                      <a:pt x="1001" y="16902"/>
                    </a:lnTo>
                    <a:lnTo>
                      <a:pt x="977" y="16731"/>
                    </a:lnTo>
                    <a:lnTo>
                      <a:pt x="97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3" name="Google Shape;4460;p39">
                <a:extLst>
                  <a:ext uri="{FF2B5EF4-FFF2-40B4-BE49-F238E27FC236}">
                    <a16:creationId xmlns:a16="http://schemas.microsoft.com/office/drawing/2014/main" id="{A7CFDFA7-3D43-48CD-87C3-1C5F0146949F}"/>
                  </a:ext>
                </a:extLst>
              </p:cNvPr>
              <p:cNvSpPr/>
              <p:nvPr/>
            </p:nvSpPr>
            <p:spPr>
              <a:xfrm>
                <a:off x="621550" y="922575"/>
                <a:ext cx="378575" cy="464050"/>
              </a:xfrm>
              <a:custGeom>
                <a:avLst/>
                <a:gdLst/>
                <a:ahLst/>
                <a:cxnLst/>
                <a:rect l="l" t="t" r="r" b="b"/>
                <a:pathLst>
                  <a:path w="15143" h="18562" extrusionOk="0">
                    <a:moveTo>
                      <a:pt x="13140" y="6472"/>
                    </a:moveTo>
                    <a:lnTo>
                      <a:pt x="13238" y="6497"/>
                    </a:lnTo>
                    <a:lnTo>
                      <a:pt x="13311" y="6546"/>
                    </a:lnTo>
                    <a:lnTo>
                      <a:pt x="13360" y="6619"/>
                    </a:lnTo>
                    <a:lnTo>
                      <a:pt x="13384" y="6717"/>
                    </a:lnTo>
                    <a:lnTo>
                      <a:pt x="13360" y="6814"/>
                    </a:lnTo>
                    <a:lnTo>
                      <a:pt x="13311" y="6888"/>
                    </a:lnTo>
                    <a:lnTo>
                      <a:pt x="13238" y="6936"/>
                    </a:lnTo>
                    <a:lnTo>
                      <a:pt x="13140" y="6961"/>
                    </a:lnTo>
                    <a:lnTo>
                      <a:pt x="2003" y="6961"/>
                    </a:lnTo>
                    <a:lnTo>
                      <a:pt x="1905" y="6936"/>
                    </a:lnTo>
                    <a:lnTo>
                      <a:pt x="1832" y="6888"/>
                    </a:lnTo>
                    <a:lnTo>
                      <a:pt x="1783" y="6814"/>
                    </a:lnTo>
                    <a:lnTo>
                      <a:pt x="1759" y="6717"/>
                    </a:lnTo>
                    <a:lnTo>
                      <a:pt x="1783" y="6619"/>
                    </a:lnTo>
                    <a:lnTo>
                      <a:pt x="1832" y="6546"/>
                    </a:lnTo>
                    <a:lnTo>
                      <a:pt x="1905" y="6497"/>
                    </a:lnTo>
                    <a:lnTo>
                      <a:pt x="2003" y="6472"/>
                    </a:lnTo>
                    <a:close/>
                    <a:moveTo>
                      <a:pt x="13238" y="8793"/>
                    </a:moveTo>
                    <a:lnTo>
                      <a:pt x="13311" y="8866"/>
                    </a:lnTo>
                    <a:lnTo>
                      <a:pt x="13360" y="8939"/>
                    </a:lnTo>
                    <a:lnTo>
                      <a:pt x="13384" y="9037"/>
                    </a:lnTo>
                    <a:lnTo>
                      <a:pt x="13360" y="9135"/>
                    </a:lnTo>
                    <a:lnTo>
                      <a:pt x="13311" y="9208"/>
                    </a:lnTo>
                    <a:lnTo>
                      <a:pt x="13238" y="9257"/>
                    </a:lnTo>
                    <a:lnTo>
                      <a:pt x="13140" y="9281"/>
                    </a:lnTo>
                    <a:lnTo>
                      <a:pt x="2003" y="9281"/>
                    </a:lnTo>
                    <a:lnTo>
                      <a:pt x="1905" y="9257"/>
                    </a:lnTo>
                    <a:lnTo>
                      <a:pt x="1832" y="9208"/>
                    </a:lnTo>
                    <a:lnTo>
                      <a:pt x="1783" y="9135"/>
                    </a:lnTo>
                    <a:lnTo>
                      <a:pt x="1759" y="9037"/>
                    </a:lnTo>
                    <a:lnTo>
                      <a:pt x="1783" y="8939"/>
                    </a:lnTo>
                    <a:lnTo>
                      <a:pt x="1832" y="8866"/>
                    </a:lnTo>
                    <a:lnTo>
                      <a:pt x="1905" y="8793"/>
                    </a:lnTo>
                    <a:close/>
                    <a:moveTo>
                      <a:pt x="13140" y="11088"/>
                    </a:moveTo>
                    <a:lnTo>
                      <a:pt x="13238" y="11113"/>
                    </a:lnTo>
                    <a:lnTo>
                      <a:pt x="13311" y="11162"/>
                    </a:lnTo>
                    <a:lnTo>
                      <a:pt x="13360" y="11235"/>
                    </a:lnTo>
                    <a:lnTo>
                      <a:pt x="13384" y="11333"/>
                    </a:lnTo>
                    <a:lnTo>
                      <a:pt x="13360" y="11430"/>
                    </a:lnTo>
                    <a:lnTo>
                      <a:pt x="13311" y="11504"/>
                    </a:lnTo>
                    <a:lnTo>
                      <a:pt x="13238" y="11552"/>
                    </a:lnTo>
                    <a:lnTo>
                      <a:pt x="13140" y="11577"/>
                    </a:lnTo>
                    <a:lnTo>
                      <a:pt x="2003" y="11577"/>
                    </a:lnTo>
                    <a:lnTo>
                      <a:pt x="1905" y="11552"/>
                    </a:lnTo>
                    <a:lnTo>
                      <a:pt x="1832" y="11504"/>
                    </a:lnTo>
                    <a:lnTo>
                      <a:pt x="1783" y="11430"/>
                    </a:lnTo>
                    <a:lnTo>
                      <a:pt x="1759" y="11333"/>
                    </a:lnTo>
                    <a:lnTo>
                      <a:pt x="1783" y="11235"/>
                    </a:lnTo>
                    <a:lnTo>
                      <a:pt x="1832" y="11162"/>
                    </a:lnTo>
                    <a:lnTo>
                      <a:pt x="1905" y="11113"/>
                    </a:lnTo>
                    <a:lnTo>
                      <a:pt x="2003" y="11088"/>
                    </a:lnTo>
                    <a:close/>
                    <a:moveTo>
                      <a:pt x="8255" y="13409"/>
                    </a:moveTo>
                    <a:lnTo>
                      <a:pt x="8353" y="13433"/>
                    </a:lnTo>
                    <a:lnTo>
                      <a:pt x="8426" y="13482"/>
                    </a:lnTo>
                    <a:lnTo>
                      <a:pt x="8475" y="13555"/>
                    </a:lnTo>
                    <a:lnTo>
                      <a:pt x="8500" y="13653"/>
                    </a:lnTo>
                    <a:lnTo>
                      <a:pt x="8475" y="13750"/>
                    </a:lnTo>
                    <a:lnTo>
                      <a:pt x="8426" y="13824"/>
                    </a:lnTo>
                    <a:lnTo>
                      <a:pt x="8353" y="13873"/>
                    </a:lnTo>
                    <a:lnTo>
                      <a:pt x="8255" y="13897"/>
                    </a:lnTo>
                    <a:lnTo>
                      <a:pt x="2003" y="13897"/>
                    </a:lnTo>
                    <a:lnTo>
                      <a:pt x="1905" y="13873"/>
                    </a:lnTo>
                    <a:lnTo>
                      <a:pt x="1832" y="13824"/>
                    </a:lnTo>
                    <a:lnTo>
                      <a:pt x="1783" y="13750"/>
                    </a:lnTo>
                    <a:lnTo>
                      <a:pt x="1759" y="13653"/>
                    </a:lnTo>
                    <a:lnTo>
                      <a:pt x="1783" y="13555"/>
                    </a:lnTo>
                    <a:lnTo>
                      <a:pt x="1832" y="13482"/>
                    </a:lnTo>
                    <a:lnTo>
                      <a:pt x="1905" y="13433"/>
                    </a:lnTo>
                    <a:lnTo>
                      <a:pt x="2003" y="13409"/>
                    </a:lnTo>
                    <a:close/>
                    <a:moveTo>
                      <a:pt x="635" y="0"/>
                    </a:moveTo>
                    <a:lnTo>
                      <a:pt x="489" y="49"/>
                    </a:lnTo>
                    <a:lnTo>
                      <a:pt x="342" y="122"/>
                    </a:lnTo>
                    <a:lnTo>
                      <a:pt x="220" y="220"/>
                    </a:lnTo>
                    <a:lnTo>
                      <a:pt x="123" y="342"/>
                    </a:lnTo>
                    <a:lnTo>
                      <a:pt x="74" y="464"/>
                    </a:lnTo>
                    <a:lnTo>
                      <a:pt x="25" y="611"/>
                    </a:lnTo>
                    <a:lnTo>
                      <a:pt x="0" y="782"/>
                    </a:lnTo>
                    <a:lnTo>
                      <a:pt x="0" y="17780"/>
                    </a:lnTo>
                    <a:lnTo>
                      <a:pt x="25" y="17927"/>
                    </a:lnTo>
                    <a:lnTo>
                      <a:pt x="74" y="18073"/>
                    </a:lnTo>
                    <a:lnTo>
                      <a:pt x="123" y="18195"/>
                    </a:lnTo>
                    <a:lnTo>
                      <a:pt x="220" y="18318"/>
                    </a:lnTo>
                    <a:lnTo>
                      <a:pt x="342" y="18415"/>
                    </a:lnTo>
                    <a:lnTo>
                      <a:pt x="489" y="18489"/>
                    </a:lnTo>
                    <a:lnTo>
                      <a:pt x="635" y="18537"/>
                    </a:lnTo>
                    <a:lnTo>
                      <a:pt x="782" y="18562"/>
                    </a:lnTo>
                    <a:lnTo>
                      <a:pt x="14361" y="18562"/>
                    </a:lnTo>
                    <a:lnTo>
                      <a:pt x="14508" y="18537"/>
                    </a:lnTo>
                    <a:lnTo>
                      <a:pt x="14654" y="18489"/>
                    </a:lnTo>
                    <a:lnTo>
                      <a:pt x="14801" y="18415"/>
                    </a:lnTo>
                    <a:lnTo>
                      <a:pt x="14923" y="18318"/>
                    </a:lnTo>
                    <a:lnTo>
                      <a:pt x="15021" y="18195"/>
                    </a:lnTo>
                    <a:lnTo>
                      <a:pt x="15069" y="18073"/>
                    </a:lnTo>
                    <a:lnTo>
                      <a:pt x="15118" y="17927"/>
                    </a:lnTo>
                    <a:lnTo>
                      <a:pt x="15143" y="17780"/>
                    </a:lnTo>
                    <a:lnTo>
                      <a:pt x="15143" y="3859"/>
                    </a:lnTo>
                    <a:lnTo>
                      <a:pt x="12554" y="3859"/>
                    </a:lnTo>
                    <a:lnTo>
                      <a:pt x="12285" y="3835"/>
                    </a:lnTo>
                    <a:lnTo>
                      <a:pt x="12065" y="3761"/>
                    </a:lnTo>
                    <a:lnTo>
                      <a:pt x="11846" y="3639"/>
                    </a:lnTo>
                    <a:lnTo>
                      <a:pt x="11650" y="3468"/>
                    </a:lnTo>
                    <a:lnTo>
                      <a:pt x="11504" y="3297"/>
                    </a:lnTo>
                    <a:lnTo>
                      <a:pt x="11382" y="3078"/>
                    </a:lnTo>
                    <a:lnTo>
                      <a:pt x="11308" y="2833"/>
                    </a:lnTo>
                    <a:lnTo>
                      <a:pt x="11284" y="2589"/>
                    </a:lnTo>
                    <a:lnTo>
                      <a:pt x="1128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4" name="Google Shape;4461;p39">
                <a:extLst>
                  <a:ext uri="{FF2B5EF4-FFF2-40B4-BE49-F238E27FC236}">
                    <a16:creationId xmlns:a16="http://schemas.microsoft.com/office/drawing/2014/main" id="{66FCED08-E0A0-418B-9BB0-5D7F79B3C7E8}"/>
                  </a:ext>
                </a:extLst>
              </p:cNvPr>
              <p:cNvSpPr/>
              <p:nvPr/>
            </p:nvSpPr>
            <p:spPr>
              <a:xfrm>
                <a:off x="915850" y="922575"/>
                <a:ext cx="84275" cy="84275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3371" extrusionOk="0">
                    <a:moveTo>
                      <a:pt x="0" y="0"/>
                    </a:moveTo>
                    <a:lnTo>
                      <a:pt x="0" y="2589"/>
                    </a:lnTo>
                    <a:lnTo>
                      <a:pt x="0" y="2736"/>
                    </a:lnTo>
                    <a:lnTo>
                      <a:pt x="49" y="2882"/>
                    </a:lnTo>
                    <a:lnTo>
                      <a:pt x="122" y="3029"/>
                    </a:lnTo>
                    <a:lnTo>
                      <a:pt x="220" y="3126"/>
                    </a:lnTo>
                    <a:lnTo>
                      <a:pt x="342" y="3224"/>
                    </a:lnTo>
                    <a:lnTo>
                      <a:pt x="464" y="3297"/>
                    </a:lnTo>
                    <a:lnTo>
                      <a:pt x="611" y="3346"/>
                    </a:lnTo>
                    <a:lnTo>
                      <a:pt x="782" y="3371"/>
                    </a:lnTo>
                    <a:lnTo>
                      <a:pt x="3371" y="337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CC66DF-20D8-4E35-9E4E-F7C888A8013C}"/>
                </a:ext>
              </a:extLst>
            </p:cNvPr>
            <p:cNvSpPr txBox="1"/>
            <p:nvPr/>
          </p:nvSpPr>
          <p:spPr>
            <a:xfrm>
              <a:off x="1363772" y="2879691"/>
              <a:ext cx="378399" cy="103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" dirty="0"/>
                <a:t>Поиск</a:t>
              </a:r>
              <a:endParaRPr lang="ru-RU" sz="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9E0D6D-AA61-4D55-9DCF-264EA766D7AF}"/>
                </a:ext>
              </a:extLst>
            </p:cNvPr>
            <p:cNvSpPr txBox="1"/>
            <p:nvPr/>
          </p:nvSpPr>
          <p:spPr>
            <a:xfrm>
              <a:off x="1367974" y="3181990"/>
              <a:ext cx="378399" cy="103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" dirty="0"/>
                <a:t>Карта</a:t>
              </a:r>
              <a:endParaRPr lang="ru-RU" sz="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C7B0F5-B81E-4D90-B01B-275674B6AAF2}"/>
                </a:ext>
              </a:extLst>
            </p:cNvPr>
            <p:cNvSpPr txBox="1"/>
            <p:nvPr/>
          </p:nvSpPr>
          <p:spPr>
            <a:xfrm>
              <a:off x="1367974" y="3490808"/>
              <a:ext cx="378399" cy="103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" dirty="0"/>
                <a:t>З-З-У</a:t>
              </a:r>
              <a:endParaRPr lang="ru-RU" sz="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C5A2CD-6C94-4359-98F8-CDC1CB219812}"/>
                </a:ext>
              </a:extLst>
            </p:cNvPr>
            <p:cNvSpPr txBox="1"/>
            <p:nvPr/>
          </p:nvSpPr>
          <p:spPr>
            <a:xfrm>
              <a:off x="1348596" y="3785845"/>
              <a:ext cx="378399" cy="94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" dirty="0"/>
                <a:t>Настройки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3311C84C-5B1C-49B6-9DC6-3231146A0DCE}"/>
                </a:ext>
              </a:extLst>
            </p:cNvPr>
            <p:cNvSpPr/>
            <p:nvPr/>
          </p:nvSpPr>
          <p:spPr>
            <a:xfrm>
              <a:off x="1405973" y="3336514"/>
              <a:ext cx="82336" cy="823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latin typeface="Raleway SemiBold"/>
                </a:rPr>
                <a:t>2</a:t>
              </a:r>
              <a:endParaRPr lang="ru-RU" sz="700" dirty="0">
                <a:latin typeface="Raleway SemiBold"/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BA2F7A0-2E58-4943-A8B2-184369174566}"/>
                </a:ext>
              </a:extLst>
            </p:cNvPr>
            <p:cNvSpPr/>
            <p:nvPr/>
          </p:nvSpPr>
          <p:spPr>
            <a:xfrm>
              <a:off x="1398700" y="3432338"/>
              <a:ext cx="82336" cy="8233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latin typeface="Raleway SemiBold"/>
                </a:rPr>
                <a:t>6</a:t>
              </a:r>
              <a:endParaRPr lang="ru-RU" sz="700" dirty="0">
                <a:latin typeface="Raleway SemiBold"/>
              </a:endParaRPr>
            </a:p>
          </p:txBody>
        </p:sp>
      </p:grpSp>
      <p:grpSp>
        <p:nvGrpSpPr>
          <p:cNvPr id="30" name="Google Shape;2020;p33">
            <a:extLst>
              <a:ext uri="{FF2B5EF4-FFF2-40B4-BE49-F238E27FC236}">
                <a16:creationId xmlns:a16="http://schemas.microsoft.com/office/drawing/2014/main" id="{57D16DFA-6CEB-4DD9-8AD3-8D4750FD7C8A}"/>
              </a:ext>
            </a:extLst>
          </p:cNvPr>
          <p:cNvGrpSpPr/>
          <p:nvPr/>
        </p:nvGrpSpPr>
        <p:grpSpPr>
          <a:xfrm>
            <a:off x="989279" y="1534740"/>
            <a:ext cx="7470232" cy="4807810"/>
            <a:chOff x="1177450" y="241631"/>
            <a:chExt cx="6173152" cy="3616776"/>
          </a:xfrm>
        </p:grpSpPr>
        <p:sp>
          <p:nvSpPr>
            <p:cNvPr id="31" name="Google Shape;2021;p33">
              <a:extLst>
                <a:ext uri="{FF2B5EF4-FFF2-40B4-BE49-F238E27FC236}">
                  <a16:creationId xmlns:a16="http://schemas.microsoft.com/office/drawing/2014/main" id="{575D13EA-CF64-4010-8909-2461AB08F683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022;p33">
              <a:extLst>
                <a:ext uri="{FF2B5EF4-FFF2-40B4-BE49-F238E27FC236}">
                  <a16:creationId xmlns:a16="http://schemas.microsoft.com/office/drawing/2014/main" id="{7B485302-77FA-482C-B8B4-0EE245DD40D0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  <a:effectLst>
              <a:outerShdw blurRad="100013" dist="28575" dir="5400000" algn="bl" rotWithShape="0">
                <a:srgbClr val="38226D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023;p33">
              <a:extLst>
                <a:ext uri="{FF2B5EF4-FFF2-40B4-BE49-F238E27FC236}">
                  <a16:creationId xmlns:a16="http://schemas.microsoft.com/office/drawing/2014/main" id="{A46E1046-9D1A-412D-85E7-5DA52B26BDC5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024;p33">
              <a:extLst>
                <a:ext uri="{FF2B5EF4-FFF2-40B4-BE49-F238E27FC236}">
                  <a16:creationId xmlns:a16="http://schemas.microsoft.com/office/drawing/2014/main" id="{E70B0D14-6D6D-45DF-82CB-F9E44ED3A677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  <a:lumOff val="35000"/>
                <a:alpha val="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" name="Picture 2" descr="Работа над утечкой">
            <a:extLst>
              <a:ext uri="{FF2B5EF4-FFF2-40B4-BE49-F238E27FC236}">
                <a16:creationId xmlns:a16="http://schemas.microsoft.com/office/drawing/2014/main" id="{2584E684-6DF5-4323-B967-D61296F9B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2" t="53002" r="15801" b="43342"/>
          <a:stretch/>
        </p:blipFill>
        <p:spPr bwMode="auto">
          <a:xfrm>
            <a:off x="5470416" y="4196400"/>
            <a:ext cx="1048756" cy="1544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626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10000344" cy="6858000"/>
          </a:xfrm>
          <a:prstGeom prst="rect">
            <a:avLst/>
          </a:prstGeom>
        </p:spPr>
      </p:pic>
      <p:pic>
        <p:nvPicPr>
          <p:cNvPr id="10" name="Picture 2" descr="C:\Documents and Settings\Администратор\Мои документы\Мои рисунки\Трубопровод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857256" cy="376424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71472" y="1700808"/>
            <a:ext cx="8358246" cy="3659868"/>
          </a:xfrm>
          <a:prstGeom prst="rect">
            <a:avLst/>
          </a:prstGeom>
        </p:spPr>
        <p:txBody>
          <a:bodyPr lIns="45720" rIns="228600" anchor="b">
            <a:normAutofit fontScale="700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200" b="1" i="1" u="none" strike="noStrike" kern="1200" cap="none" spc="0" normalizeH="0" baseline="0" noProof="0" dirty="0">
              <a:ln>
                <a:noFill/>
              </a:ln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1" u="none" strike="noStrike" kern="1200" cap="none" spc="0" normalizeH="0" baseline="0" noProof="0" dirty="0">
                <a:ln>
                  <a:noFill/>
                </a:ln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190103,</a:t>
            </a:r>
            <a:r>
              <a:rPr kumimoji="0" lang="ru-RU" sz="4200" b="1" i="1" u="none" strike="noStrike" kern="1200" cap="none" spc="0" normalizeH="0" noProof="0" dirty="0">
                <a:ln>
                  <a:noFill/>
                </a:ln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Санкт–Петербург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200" b="1" i="1" baseline="0" dirty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Ул. 8-я Красноармейская, 15-17, литера Б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sz="4200" b="1" i="1" baseline="0" dirty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200" b="1" i="1" baseline="0" dirty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тел: (812)575-26-23,</a:t>
            </a:r>
            <a:r>
              <a:rPr lang="ru-RU" sz="4200" b="1" i="1" dirty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 (812)575-12-85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sz="4200" b="1" i="1" dirty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200" b="1" i="1" dirty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E-mail: main@disso.spb.ru</a:t>
            </a:r>
            <a:br>
              <a:rPr lang="en-US" sz="4200" b="1" i="1" dirty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200" b="1" i="1" dirty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http: www.disso.spb.ru</a:t>
            </a:r>
            <a:br>
              <a:rPr lang="en-US" sz="4200" b="1" dirty="0">
                <a:solidFill>
                  <a:srgbClr val="00206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4200" b="1" baseline="0" dirty="0">
              <a:solidFill>
                <a:srgbClr val="002060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2370"/>
            <a:ext cx="3322015" cy="26186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94BA8FB-E2DC-47E5-9B86-99846EADC5AC}"/>
              </a:ext>
            </a:extLst>
          </p:cNvPr>
          <p:cNvSpPr/>
          <p:nvPr/>
        </p:nvSpPr>
        <p:spPr>
          <a:xfrm>
            <a:off x="7884368" y="6560605"/>
            <a:ext cx="1571604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©</a:t>
            </a:r>
            <a:r>
              <a:rPr lang="ru-RU" b="1" i="1" dirty="0">
                <a:solidFill>
                  <a:srgbClr val="002060"/>
                </a:solidFill>
              </a:rPr>
              <a:t>ДИсСО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9111"/>
            <a:ext cx="936104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Использование цифровых технологий 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782" y="1685544"/>
            <a:ext cx="8463314" cy="4829023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sz="2600" dirty="0"/>
              <a:t>Внедрение геоинформационной системы (ГИС) на базе современных цифровых и мобильных веб-технологий;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sz="2600" dirty="0"/>
              <a:t>Внедрение производственных регламентов  направленных на оперативный контроль и управление в режиме «онлайн» с рабочего места руководителя;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sz="2600" dirty="0"/>
              <a:t>Расширение видов и увеличение объемов диагностических работ с целью получения достоверной информации, необходимой для формирования рекомендаций для адресной программы ремонтных работ в </a:t>
            </a:r>
            <a:r>
              <a:rPr lang="ru-RU" sz="2600" dirty="0" err="1"/>
              <a:t>межотопительный</a:t>
            </a:r>
            <a:r>
              <a:rPr lang="ru-RU" sz="2600" dirty="0"/>
              <a:t> период.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5122" name="Picture 2" descr="C:\Documents and Settings\Администратор\Мои документы\Мои рисунки\Трубопровод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8612"/>
            <a:ext cx="857256" cy="3764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84368" y="6534816"/>
            <a:ext cx="1571604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©</a:t>
            </a:r>
            <a:r>
              <a:rPr lang="ru-RU" b="1" i="1" dirty="0">
                <a:solidFill>
                  <a:srgbClr val="002060"/>
                </a:solidFill>
              </a:rPr>
              <a:t>ДИсСО</a:t>
            </a:r>
          </a:p>
        </p:txBody>
      </p:sp>
    </p:spTree>
    <p:extLst>
      <p:ext uri="{BB962C8B-B14F-4D97-AF65-F5344CB8AC3E}">
        <p14:creationId xmlns:p14="http://schemas.microsoft.com/office/powerpoint/2010/main" val="3387830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Администратор\Мои документы\Мои рисунки\Трубопровод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8612"/>
            <a:ext cx="857256" cy="376424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997A3-1CB7-440C-AB7B-6AAE41E30E8C}"/>
              </a:ext>
            </a:extLst>
          </p:cNvPr>
          <p:cNvSpPr/>
          <p:nvPr/>
        </p:nvSpPr>
        <p:spPr>
          <a:xfrm>
            <a:off x="7884368" y="6560605"/>
            <a:ext cx="1571604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©</a:t>
            </a:r>
            <a:r>
              <a:rPr lang="ru-RU" b="1" i="1" dirty="0">
                <a:solidFill>
                  <a:srgbClr val="002060"/>
                </a:solidFill>
              </a:rPr>
              <a:t>ДИсСО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CCDD9F-F6D5-4FED-89E7-5A5E4EDB9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427" y="1565497"/>
            <a:ext cx="1859964" cy="2613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F78C42-4156-46EF-B747-F6603AE99C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72" t="23756" r="21902" b="12517"/>
          <a:stretch/>
        </p:blipFill>
        <p:spPr>
          <a:xfrm>
            <a:off x="3730005" y="1565497"/>
            <a:ext cx="1912908" cy="264714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4274D4B-F882-42DF-81BB-E502E1A302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417"/>
          <a:stretch/>
        </p:blipFill>
        <p:spPr>
          <a:xfrm>
            <a:off x="6818527" y="1565497"/>
            <a:ext cx="1833555" cy="2613038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7069B71E-6059-4274-A6E3-E651D4B0805B}"/>
              </a:ext>
            </a:extLst>
          </p:cNvPr>
          <p:cNvCxnSpPr>
            <a:cxnSpLocks/>
          </p:cNvCxnSpPr>
          <p:nvPr/>
        </p:nvCxnSpPr>
        <p:spPr>
          <a:xfrm flipV="1">
            <a:off x="2625291" y="2889071"/>
            <a:ext cx="1024884" cy="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0900A0C-E25C-47A7-AC1E-90A6688D33D5}"/>
              </a:ext>
            </a:extLst>
          </p:cNvPr>
          <p:cNvCxnSpPr>
            <a:cxnSpLocks/>
          </p:cNvCxnSpPr>
          <p:nvPr/>
        </p:nvCxnSpPr>
        <p:spPr>
          <a:xfrm flipV="1">
            <a:off x="5726165" y="2872015"/>
            <a:ext cx="1024884" cy="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A7000F6-33A5-4436-A0F0-04171411C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59" y="388288"/>
            <a:ext cx="8229600" cy="65518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Регламент З-З-У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74509B4-B693-4550-85D0-1C9259A653F0}"/>
              </a:ext>
            </a:extLst>
          </p:cNvPr>
          <p:cNvSpPr/>
          <p:nvPr/>
        </p:nvSpPr>
        <p:spPr>
          <a:xfrm>
            <a:off x="536132" y="4311074"/>
            <a:ext cx="82296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/>
              <a:t>Регламент З-З-У</a:t>
            </a:r>
            <a:br>
              <a:rPr lang="ru-RU" sz="2000" dirty="0"/>
            </a:br>
            <a:r>
              <a:rPr lang="ru-RU" sz="2000" dirty="0"/>
              <a:t> </a:t>
            </a:r>
            <a:r>
              <a:rPr lang="ru-RU" dirty="0"/>
              <a:t>устанавливает форму и порядок прохождения информации в ИГС от получения заявки до определения местоположения и ликвидации дефекта на тепловых сетях</a:t>
            </a: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Реализация Регламента З-З-У</a:t>
            </a:r>
            <a:br>
              <a:rPr lang="ru-RU" sz="2000" dirty="0"/>
            </a:br>
            <a:r>
              <a:rPr lang="ru-RU" dirty="0"/>
              <a:t> обеспечивает контроль за процессом устранения дефекта. </a:t>
            </a:r>
          </a:p>
        </p:txBody>
      </p:sp>
    </p:spTree>
    <p:extLst>
      <p:ext uri="{BB962C8B-B14F-4D97-AF65-F5344CB8AC3E}">
        <p14:creationId xmlns:p14="http://schemas.microsoft.com/office/powerpoint/2010/main" val="156314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092509"/>
              </p:ext>
            </p:extLst>
          </p:nvPr>
        </p:nvGraphicFramePr>
        <p:xfrm>
          <a:off x="6732240" y="1988840"/>
          <a:ext cx="1911303" cy="3969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r:id="rId4" imgW="2450520" imgH="5091840" progId="">
                  <p:embed/>
                </p:oleObj>
              </mc:Choice>
              <mc:Fallback>
                <p:oleObj r:id="rId4" imgW="2450520" imgH="5091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32240" y="1988840"/>
                        <a:ext cx="1911303" cy="3969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64790"/>
            <a:ext cx="8229600" cy="1254742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effectLst/>
              </a:rPr>
              <a:t>Пример отображения на различных устройствах</a:t>
            </a:r>
            <a:endParaRPr lang="ru-RU" sz="3600" b="1" dirty="0"/>
          </a:p>
        </p:txBody>
      </p:sp>
      <p:pic>
        <p:nvPicPr>
          <p:cNvPr id="7" name="Picture 2" descr="C:\Documents and Settings\Администратор\Мои документы\Мои рисунки\Трубопровод\Лого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48612"/>
            <a:ext cx="857256" cy="376424"/>
          </a:xfrm>
          <a:prstGeom prst="rect">
            <a:avLst/>
          </a:prstGeom>
          <a:noFill/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60ACD59F-C7A5-426D-9145-A8028343164C}"/>
              </a:ext>
            </a:extLst>
          </p:cNvPr>
          <p:cNvSpPr/>
          <p:nvPr/>
        </p:nvSpPr>
        <p:spPr>
          <a:xfrm>
            <a:off x="7884368" y="6560605"/>
            <a:ext cx="1571604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©</a:t>
            </a:r>
            <a:r>
              <a:rPr lang="ru-RU" b="1" i="1" dirty="0">
                <a:solidFill>
                  <a:srgbClr val="002060"/>
                </a:solidFill>
              </a:rPr>
              <a:t>ДИсСО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7E1D06C-FB1C-4225-A01D-283F056D327D}"/>
              </a:ext>
            </a:extLst>
          </p:cNvPr>
          <p:cNvGrpSpPr/>
          <p:nvPr/>
        </p:nvGrpSpPr>
        <p:grpSpPr>
          <a:xfrm>
            <a:off x="251520" y="1340767"/>
            <a:ext cx="6383383" cy="5112569"/>
            <a:chOff x="605310" y="2245111"/>
            <a:chExt cx="5678450" cy="3312662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6B5ABDC-8FB6-48B1-914C-7EEDB08D4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94845"/>
            <a:stretch/>
          </p:blipFill>
          <p:spPr>
            <a:xfrm>
              <a:off x="1240327" y="2425593"/>
              <a:ext cx="4458863" cy="148954"/>
            </a:xfrm>
            <a:prstGeom prst="rect">
              <a:avLst/>
            </a:prstGeom>
          </p:spPr>
        </p:pic>
        <p:grpSp>
          <p:nvGrpSpPr>
            <p:cNvPr id="10" name="Google Shape;2020;p33">
              <a:extLst>
                <a:ext uri="{FF2B5EF4-FFF2-40B4-BE49-F238E27FC236}">
                  <a16:creationId xmlns:a16="http://schemas.microsoft.com/office/drawing/2014/main" id="{62528FAF-883B-4C81-80E6-D38B7DC0B668}"/>
                </a:ext>
              </a:extLst>
            </p:cNvPr>
            <p:cNvGrpSpPr/>
            <p:nvPr/>
          </p:nvGrpSpPr>
          <p:grpSpPr>
            <a:xfrm>
              <a:off x="605310" y="2245111"/>
              <a:ext cx="5678450" cy="3312662"/>
              <a:chOff x="1177450" y="241631"/>
              <a:chExt cx="6199753" cy="3616776"/>
            </a:xfrm>
          </p:grpSpPr>
          <p:sp>
            <p:nvSpPr>
              <p:cNvPr id="11" name="Google Shape;2021;p33">
                <a:extLst>
                  <a:ext uri="{FF2B5EF4-FFF2-40B4-BE49-F238E27FC236}">
                    <a16:creationId xmlns:a16="http://schemas.microsoft.com/office/drawing/2014/main" id="{11BF47B7-DE3D-4B62-AF5D-DD6DAEA411BD}"/>
                  </a:ext>
                </a:extLst>
              </p:cNvPr>
              <p:cNvSpPr/>
              <p:nvPr/>
            </p:nvSpPr>
            <p:spPr>
              <a:xfrm>
                <a:off x="1177450" y="241631"/>
                <a:ext cx="6199753" cy="3454973"/>
              </a:xfrm>
              <a:custGeom>
                <a:avLst/>
                <a:gdLst/>
                <a:ahLst/>
                <a:cxnLst/>
                <a:rect l="l" t="t" r="r" b="b"/>
                <a:pathLst>
                  <a:path w="5161606" h="3454973" extrusionOk="0">
                    <a:moveTo>
                      <a:pt x="4992053" y="0"/>
                    </a:moveTo>
                    <a:lnTo>
                      <a:pt x="170498" y="0"/>
                    </a:lnTo>
                    <a:cubicBezTo>
                      <a:pt x="76200" y="0"/>
                      <a:pt x="0" y="76143"/>
                      <a:pt x="0" y="170369"/>
                    </a:cubicBezTo>
                    <a:lnTo>
                      <a:pt x="0" y="3396915"/>
                    </a:lnTo>
                    <a:cubicBezTo>
                      <a:pt x="0" y="3429275"/>
                      <a:pt x="26670" y="3454973"/>
                      <a:pt x="58102" y="3454973"/>
                    </a:cubicBezTo>
                    <a:lnTo>
                      <a:pt x="5103495" y="3454973"/>
                    </a:lnTo>
                    <a:cubicBezTo>
                      <a:pt x="5135880" y="3454973"/>
                      <a:pt x="5161598" y="3428324"/>
                      <a:pt x="5161598" y="3396915"/>
                    </a:cubicBezTo>
                    <a:lnTo>
                      <a:pt x="5161598" y="170369"/>
                    </a:lnTo>
                    <a:cubicBezTo>
                      <a:pt x="5162550" y="76143"/>
                      <a:pt x="5086350" y="0"/>
                      <a:pt x="4992053" y="0"/>
                    </a:cubicBezTo>
                    <a:close/>
                    <a:moveTo>
                      <a:pt x="4981575" y="3245581"/>
                    </a:moveTo>
                    <a:lnTo>
                      <a:pt x="190500" y="3245581"/>
                    </a:lnTo>
                    <a:lnTo>
                      <a:pt x="190500" y="199874"/>
                    </a:lnTo>
                    <a:lnTo>
                      <a:pt x="4981575" y="199874"/>
                    </a:lnTo>
                    <a:lnTo>
                      <a:pt x="4981575" y="324558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50000">
                    <a:schemeClr val="lt1"/>
                  </a:gs>
                  <a:gs pos="100000">
                    <a:schemeClr val="lt2"/>
                  </a:gs>
                </a:gsLst>
                <a:lin ang="1619866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2022;p33">
                <a:extLst>
                  <a:ext uri="{FF2B5EF4-FFF2-40B4-BE49-F238E27FC236}">
                    <a16:creationId xmlns:a16="http://schemas.microsoft.com/office/drawing/2014/main" id="{6C004297-1173-4F8B-B525-1B433155E725}"/>
                  </a:ext>
                </a:extLst>
              </p:cNvPr>
              <p:cNvSpPr/>
              <p:nvPr/>
            </p:nvSpPr>
            <p:spPr>
              <a:xfrm>
                <a:off x="1177450" y="3763229"/>
                <a:ext cx="6173152" cy="95178"/>
              </a:xfrm>
              <a:custGeom>
                <a:avLst/>
                <a:gdLst/>
                <a:ahLst/>
                <a:cxnLst/>
                <a:rect l="l" t="t" r="r" b="b"/>
                <a:pathLst>
                  <a:path w="6173152" h="95178" extrusionOk="0">
                    <a:moveTo>
                      <a:pt x="0" y="0"/>
                    </a:moveTo>
                    <a:cubicBezTo>
                      <a:pt x="0" y="0"/>
                      <a:pt x="129540" y="95178"/>
                      <a:pt x="450533" y="95178"/>
                    </a:cubicBezTo>
                    <a:lnTo>
                      <a:pt x="5817870" y="95178"/>
                    </a:lnTo>
                    <a:cubicBezTo>
                      <a:pt x="5948363" y="95178"/>
                      <a:pt x="6173153" y="0"/>
                      <a:pt x="617315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5D6E0"/>
              </a:solidFill>
              <a:ln>
                <a:noFill/>
              </a:ln>
              <a:effectLst>
                <a:outerShdw blurRad="100013" dist="28575" dir="5400000" algn="bl" rotWithShape="0">
                  <a:srgbClr val="38226D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2023;p33">
                <a:extLst>
                  <a:ext uri="{FF2B5EF4-FFF2-40B4-BE49-F238E27FC236}">
                    <a16:creationId xmlns:a16="http://schemas.microsoft.com/office/drawing/2014/main" id="{AE11B2C8-B9D2-42A2-9C66-1E463DCAC9F5}"/>
                  </a:ext>
                </a:extLst>
              </p:cNvPr>
              <p:cNvSpPr/>
              <p:nvPr/>
            </p:nvSpPr>
            <p:spPr>
              <a:xfrm>
                <a:off x="1177450" y="3687086"/>
                <a:ext cx="6172200" cy="76142"/>
              </a:xfrm>
              <a:custGeom>
                <a:avLst/>
                <a:gdLst/>
                <a:ahLst/>
                <a:cxnLst/>
                <a:rect l="l" t="t" r="r" b="b"/>
                <a:pathLst>
                  <a:path w="6172200" h="76142" extrusionOk="0">
                    <a:moveTo>
                      <a:pt x="0" y="76143"/>
                    </a:moveTo>
                    <a:lnTo>
                      <a:pt x="6172200" y="76143"/>
                    </a:lnTo>
                    <a:lnTo>
                      <a:pt x="61722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024;p33">
                <a:extLst>
                  <a:ext uri="{FF2B5EF4-FFF2-40B4-BE49-F238E27FC236}">
                    <a16:creationId xmlns:a16="http://schemas.microsoft.com/office/drawing/2014/main" id="{EDDB435D-1F93-4D1C-81FB-F7309592D526}"/>
                  </a:ext>
                </a:extLst>
              </p:cNvPr>
              <p:cNvSpPr/>
              <p:nvPr/>
            </p:nvSpPr>
            <p:spPr>
              <a:xfrm>
                <a:off x="3806350" y="3687086"/>
                <a:ext cx="903922" cy="47589"/>
              </a:xfrm>
              <a:custGeom>
                <a:avLst/>
                <a:gdLst/>
                <a:ahLst/>
                <a:cxnLst/>
                <a:rect l="l" t="t" r="r" b="b"/>
                <a:pathLst>
                  <a:path w="903922" h="47589" extrusionOk="0">
                    <a:moveTo>
                      <a:pt x="0" y="0"/>
                    </a:moveTo>
                    <a:cubicBezTo>
                      <a:pt x="0" y="0"/>
                      <a:pt x="26670" y="47589"/>
                      <a:pt x="53340" y="47589"/>
                    </a:cubicBezTo>
                    <a:lnTo>
                      <a:pt x="850582" y="47589"/>
                    </a:lnTo>
                    <a:cubicBezTo>
                      <a:pt x="877253" y="47589"/>
                      <a:pt x="903922" y="0"/>
                      <a:pt x="90392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9" name="Овал 98">
            <a:extLst>
              <a:ext uri="{FF2B5EF4-FFF2-40B4-BE49-F238E27FC236}">
                <a16:creationId xmlns:a16="http://schemas.microsoft.com/office/drawing/2014/main" id="{6E946EAB-E038-486D-A3DA-169346C08428}"/>
              </a:ext>
            </a:extLst>
          </p:cNvPr>
          <p:cNvSpPr/>
          <p:nvPr/>
        </p:nvSpPr>
        <p:spPr>
          <a:xfrm>
            <a:off x="7783423" y="2596446"/>
            <a:ext cx="82336" cy="823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latin typeface="Raleway SemiBold"/>
              </a:rPr>
              <a:t>3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9" y="1849199"/>
            <a:ext cx="5902546" cy="405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23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9D92A-FF46-4C6F-98C5-2AF0EE3B3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B65BF2-D51E-4919-B1D6-66B082296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625432-03FF-4FA5-A40D-1553387C5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14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99F32A-90C7-4A6E-8B44-1DAEF983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1D1CCC-B09F-479E-9801-8964449BF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A9AC31-F1B5-4763-B3C8-248E8EE26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10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2719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Заявка</a:t>
            </a:r>
          </a:p>
        </p:txBody>
      </p:sp>
      <p:pic>
        <p:nvPicPr>
          <p:cNvPr id="12" name="Picture 2" descr="C:\Documents and Settings\Администратор\Мои документы\Мои рисунки\Трубопровод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8612"/>
            <a:ext cx="857256" cy="376424"/>
          </a:xfrm>
          <a:prstGeom prst="rect">
            <a:avLst/>
          </a:prstGeom>
          <a:noFill/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57158" y="1646237"/>
            <a:ext cx="8329642" cy="4914368"/>
          </a:xfrm>
        </p:spPr>
        <p:txBody>
          <a:bodyPr>
            <a:noAutofit/>
          </a:bodyPr>
          <a:lstStyle/>
          <a:p>
            <a:r>
              <a:rPr lang="ru-RU" sz="1800" dirty="0"/>
              <a:t>Заявки на поиск мест утечки теплоносителя создаются полномочными сотрудниками заказчика и ООО АП “ДИсСО</a:t>
            </a:r>
            <a:r>
              <a:rPr lang="en-US" sz="1800" dirty="0"/>
              <a:t>”</a:t>
            </a:r>
            <a:r>
              <a:rPr lang="ru-RU" sz="1800" dirty="0"/>
              <a:t>.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D4FBF2-F6EC-4B85-9480-FA365B45470F}"/>
              </a:ext>
            </a:extLst>
          </p:cNvPr>
          <p:cNvSpPr/>
          <p:nvPr/>
        </p:nvSpPr>
        <p:spPr>
          <a:xfrm>
            <a:off x="7884368" y="6560605"/>
            <a:ext cx="1571604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©</a:t>
            </a:r>
            <a:r>
              <a:rPr lang="ru-RU" b="1" i="1" dirty="0">
                <a:solidFill>
                  <a:srgbClr val="002060"/>
                </a:solidFill>
              </a:rPr>
              <a:t>ДИсСО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7D3DF5-DC4D-418A-971B-CAFC330E5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67" b="20818"/>
          <a:stretch/>
        </p:blipFill>
        <p:spPr>
          <a:xfrm>
            <a:off x="4866092" y="2564904"/>
            <a:ext cx="3744416" cy="37796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BCF02C-AFA7-4495-8733-ECBC149900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909"/>
          <a:stretch/>
        </p:blipFill>
        <p:spPr>
          <a:xfrm>
            <a:off x="533492" y="2564905"/>
            <a:ext cx="3746065" cy="3823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65518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Заключение</a:t>
            </a:r>
          </a:p>
        </p:txBody>
      </p:sp>
      <p:pic>
        <p:nvPicPr>
          <p:cNvPr id="9" name="Picture 2" descr="C:\Documents and Settings\Администратор\Мои документы\Мои рисунки\Трубопровод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8612"/>
            <a:ext cx="857256" cy="376424"/>
          </a:xfrm>
          <a:prstGeom prst="rect">
            <a:avLst/>
          </a:prstGeom>
          <a:noFill/>
        </p:spPr>
      </p:pic>
      <p:pic>
        <p:nvPicPr>
          <p:cNvPr id="8" name="Рисунок 7" descr="! Заключение диссо_отчёт v0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99" y="1604386"/>
            <a:ext cx="3528391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23528" y="1628800"/>
            <a:ext cx="4032448" cy="5383163"/>
          </a:xfrm>
        </p:spPr>
        <p:txBody>
          <a:bodyPr>
            <a:noAutofit/>
          </a:bodyPr>
          <a:lstStyle/>
          <a:p>
            <a:r>
              <a:rPr lang="ru-RU" sz="1800" dirty="0"/>
              <a:t>Диагностическая служба после получения Заявки выполняет работы по поиску места утечки теплоносителя и оформляет «Заключение» установленного образца. </a:t>
            </a:r>
            <a:br>
              <a:rPr lang="ru-RU" sz="1800" dirty="0"/>
            </a:b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1FDED4-2BF5-4AB2-9872-69CF8E8FC36A}"/>
              </a:ext>
            </a:extLst>
          </p:cNvPr>
          <p:cNvSpPr/>
          <p:nvPr/>
        </p:nvSpPr>
        <p:spPr>
          <a:xfrm>
            <a:off x="7884368" y="6560605"/>
            <a:ext cx="1571604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©</a:t>
            </a:r>
            <a:r>
              <a:rPr lang="ru-RU" b="1" i="1" dirty="0">
                <a:solidFill>
                  <a:srgbClr val="002060"/>
                </a:solidFill>
              </a:rPr>
              <a:t>ДИсСО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65518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Устранение дефекта</a:t>
            </a:r>
          </a:p>
        </p:txBody>
      </p:sp>
      <p:pic>
        <p:nvPicPr>
          <p:cNvPr id="9" name="Picture 2" descr="C:\Documents and Settings\Администратор\Мои документы\Мои рисунки\Трубопровод\Ло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8612"/>
            <a:ext cx="857256" cy="376424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97" y="4875600"/>
            <a:ext cx="1447165" cy="1437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030540"/>
            <a:ext cx="1709420" cy="1282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Содержимое 2"/>
          <p:cNvSpPr>
            <a:spLocks noGrp="1"/>
          </p:cNvSpPr>
          <p:nvPr>
            <p:ph idx="1"/>
          </p:nvPr>
        </p:nvSpPr>
        <p:spPr>
          <a:xfrm>
            <a:off x="357158" y="1646237"/>
            <a:ext cx="4142834" cy="3204135"/>
          </a:xfrm>
        </p:spPr>
        <p:txBody>
          <a:bodyPr>
            <a:noAutofit/>
          </a:bodyPr>
          <a:lstStyle/>
          <a:p>
            <a:r>
              <a:rPr lang="ru-RU" sz="1800" dirty="0"/>
              <a:t>«Ремонтная служба» устраняет дефект и оформляет соответствующий акт.</a:t>
            </a:r>
            <a:br>
              <a:rPr lang="ru-RU" sz="1800" dirty="0"/>
            </a:br>
            <a:endParaRPr lang="ru-RU" sz="1800" dirty="0"/>
          </a:p>
          <a:p>
            <a:r>
              <a:rPr lang="ru-RU" sz="1800" dirty="0"/>
              <a:t>В Акте о выполненных работах содержится информация  об устраненном дефекте и проведенном благоустройстве.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008" y="1522881"/>
            <a:ext cx="3388932" cy="497795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A4D5FBA-AF21-4263-A6D7-B02B8C006D63}"/>
              </a:ext>
            </a:extLst>
          </p:cNvPr>
          <p:cNvSpPr/>
          <p:nvPr/>
        </p:nvSpPr>
        <p:spPr>
          <a:xfrm>
            <a:off x="7884368" y="6560605"/>
            <a:ext cx="1571604" cy="35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©</a:t>
            </a:r>
            <a:r>
              <a:rPr lang="ru-RU" b="1" i="1" dirty="0">
                <a:solidFill>
                  <a:srgbClr val="002060"/>
                </a:solidFill>
              </a:rPr>
              <a:t>ДИсСО</a:t>
            </a:r>
          </a:p>
        </p:txBody>
      </p:sp>
    </p:spTree>
    <p:extLst>
      <p:ext uri="{BB962C8B-B14F-4D97-AF65-F5344CB8AC3E}">
        <p14:creationId xmlns:p14="http://schemas.microsoft.com/office/powerpoint/2010/main" val="924743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7766</TotalTime>
  <Words>1447</Words>
  <Application>Microsoft Office PowerPoint</Application>
  <PresentationFormat>Экран (4:3)</PresentationFormat>
  <Paragraphs>115</Paragraphs>
  <Slides>14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</vt:lpstr>
      <vt:lpstr>Raleway SemiBold</vt:lpstr>
      <vt:lpstr>Rockwell</vt:lpstr>
      <vt:lpstr>Symbol</vt:lpstr>
      <vt:lpstr>Times New Roman</vt:lpstr>
      <vt:lpstr>Wingdings 2</vt:lpstr>
      <vt:lpstr>Литейная</vt:lpstr>
      <vt:lpstr>Презентация PowerPoint</vt:lpstr>
      <vt:lpstr>Использование цифровых технологий </vt:lpstr>
      <vt:lpstr>Регламент З-З-У</vt:lpstr>
      <vt:lpstr>Пример отображения на различных устройствах</vt:lpstr>
      <vt:lpstr>Презентация PowerPoint</vt:lpstr>
      <vt:lpstr>Презентация PowerPoint</vt:lpstr>
      <vt:lpstr>Заявка</vt:lpstr>
      <vt:lpstr>Заключение</vt:lpstr>
      <vt:lpstr>Устранение дефекта</vt:lpstr>
      <vt:lpstr>Презентация PowerPoint</vt:lpstr>
      <vt:lpstr>Пример сводной таблицы  с текущими Заявками</vt:lpstr>
      <vt:lpstr>Тепловая (инфракрасная) аэросъёмка тепловых сетей</vt:lpstr>
      <vt:lpstr>Пример отображения детальной информации процесса реализации ЗЗУ</vt:lpstr>
      <vt:lpstr>Презентация PowerPoint</vt:lpstr>
    </vt:vector>
  </TitlesOfParts>
  <Company>DIsSO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Denis</cp:lastModifiedBy>
  <cp:revision>287</cp:revision>
  <dcterms:created xsi:type="dcterms:W3CDTF">2010-10-12T07:47:37Z</dcterms:created>
  <dcterms:modified xsi:type="dcterms:W3CDTF">2025-10-07T19:23:31Z</dcterms:modified>
</cp:coreProperties>
</file>