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434" r:id="rId3"/>
    <p:sldId id="261" r:id="rId4"/>
    <p:sldId id="263" r:id="rId5"/>
    <p:sldId id="428" r:id="rId6"/>
    <p:sldId id="431" r:id="rId7"/>
    <p:sldId id="257" r:id="rId8"/>
    <p:sldId id="259" r:id="rId9"/>
    <p:sldId id="427" r:id="rId10"/>
    <p:sldId id="430" r:id="rId11"/>
    <p:sldId id="258" r:id="rId12"/>
    <p:sldId id="432" r:id="rId13"/>
    <p:sldId id="286" r:id="rId14"/>
    <p:sldId id="437" r:id="rId15"/>
    <p:sldId id="436" r:id="rId16"/>
    <p:sldId id="429" r:id="rId17"/>
    <p:sldId id="42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89894" autoAdjust="0"/>
  </p:normalViewPr>
  <p:slideViewPr>
    <p:cSldViewPr snapToGrid="0">
      <p:cViewPr varScale="1">
        <p:scale>
          <a:sx n="62" d="100"/>
          <a:sy n="62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46629-82BF-4081-BF8D-F2491B137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44550-4675-4232-9FB1-42B56ABFF5A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271C0A3-8FD1-470B-AB9D-5ABAD866CBEB}" type="parTrans" cxnId="{42A6DF02-6D5A-44E3-98DB-F7A6961BF9D3}">
      <dgm:prSet/>
      <dgm:spPr/>
      <dgm:t>
        <a:bodyPr/>
        <a:lstStyle/>
        <a:p>
          <a:endParaRPr lang="ru-RU"/>
        </a:p>
      </dgm:t>
    </dgm:pt>
    <dgm:pt modelId="{D1F9AC50-DC8E-47B7-A9F3-E9F9654B1632}" type="sibTrans" cxnId="{42A6DF02-6D5A-44E3-98DB-F7A6961BF9D3}">
      <dgm:prSet/>
      <dgm:spPr/>
      <dgm:t>
        <a:bodyPr/>
        <a:lstStyle/>
        <a:p>
          <a:endParaRPr lang="ru-RU"/>
        </a:p>
      </dgm:t>
    </dgm:pt>
    <dgm:pt modelId="{5E38D199-2D0F-449F-A802-EF8E8F6F9CED}">
      <dgm:prSet phldrT="[Текст]"/>
      <dgm:spPr/>
      <dgm:t>
        <a:bodyPr/>
        <a:lstStyle/>
        <a:p>
          <a:r>
            <a:rPr lang="ru-RU" dirty="0" smtClean="0"/>
            <a:t>Принципы устойчивого развития в электроэнергетике </a:t>
          </a:r>
          <a:endParaRPr lang="ru-RU" dirty="0"/>
        </a:p>
      </dgm:t>
    </dgm:pt>
    <dgm:pt modelId="{A57A236F-0620-406B-8A2E-13C7471D7FDB}" type="parTrans" cxnId="{3BE75727-235A-4B0E-89DE-47CACE54F6D1}">
      <dgm:prSet/>
      <dgm:spPr/>
      <dgm:t>
        <a:bodyPr/>
        <a:lstStyle/>
        <a:p>
          <a:endParaRPr lang="ru-RU"/>
        </a:p>
      </dgm:t>
    </dgm:pt>
    <dgm:pt modelId="{8560D500-C26A-4E9D-9009-A59F1FCD2ACC}" type="sibTrans" cxnId="{3BE75727-235A-4B0E-89DE-47CACE54F6D1}">
      <dgm:prSet/>
      <dgm:spPr/>
      <dgm:t>
        <a:bodyPr/>
        <a:lstStyle/>
        <a:p>
          <a:endParaRPr lang="ru-RU"/>
        </a:p>
      </dgm:t>
    </dgm:pt>
    <dgm:pt modelId="{72657C8E-80D7-4E76-92F3-32ADE3FECB6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A2B5191-4D81-4BC5-B333-F92B89E1109A}" type="parTrans" cxnId="{2E01B6C1-FB5A-4CDA-AC5B-5A5471E674E9}">
      <dgm:prSet/>
      <dgm:spPr/>
      <dgm:t>
        <a:bodyPr/>
        <a:lstStyle/>
        <a:p>
          <a:endParaRPr lang="ru-RU"/>
        </a:p>
      </dgm:t>
    </dgm:pt>
    <dgm:pt modelId="{DF500A25-5892-4A3C-B678-520C940070DF}" type="sibTrans" cxnId="{2E01B6C1-FB5A-4CDA-AC5B-5A5471E674E9}">
      <dgm:prSet/>
      <dgm:spPr/>
      <dgm:t>
        <a:bodyPr/>
        <a:lstStyle/>
        <a:p>
          <a:endParaRPr lang="ru-RU"/>
        </a:p>
      </dgm:t>
    </dgm:pt>
    <dgm:pt modelId="{BADA1D54-829A-4F08-8918-240A2CE57125}">
      <dgm:prSet phldrT="[Текст]"/>
      <dgm:spPr/>
      <dgm:t>
        <a:bodyPr/>
        <a:lstStyle/>
        <a:p>
          <a:r>
            <a:rPr lang="ru-RU" dirty="0" smtClean="0"/>
            <a:t>Глобальные тенденции и процессы трансформации в энергосистемах</a:t>
          </a:r>
          <a:endParaRPr lang="ru-RU" dirty="0"/>
        </a:p>
      </dgm:t>
    </dgm:pt>
    <dgm:pt modelId="{833CA1AE-F8E2-4D3B-9E39-C5DF2675DB2D}" type="parTrans" cxnId="{256F1E4A-690E-40EC-8A34-0CD4B5807A5B}">
      <dgm:prSet/>
      <dgm:spPr/>
      <dgm:t>
        <a:bodyPr/>
        <a:lstStyle/>
        <a:p>
          <a:endParaRPr lang="ru-RU"/>
        </a:p>
      </dgm:t>
    </dgm:pt>
    <dgm:pt modelId="{A9451A64-B757-4E90-8E66-86B3060B1E3A}" type="sibTrans" cxnId="{256F1E4A-690E-40EC-8A34-0CD4B5807A5B}">
      <dgm:prSet/>
      <dgm:spPr/>
      <dgm:t>
        <a:bodyPr/>
        <a:lstStyle/>
        <a:p>
          <a:endParaRPr lang="ru-RU"/>
        </a:p>
      </dgm:t>
    </dgm:pt>
    <dgm:pt modelId="{D1E944C1-DC79-4289-ADDF-47A1E3C8271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87CEF5C-5101-4B18-A19F-B9073D4001C3}" type="parTrans" cxnId="{48FB4529-D2BB-4062-A9B3-4DE2A32F85BF}">
      <dgm:prSet/>
      <dgm:spPr/>
      <dgm:t>
        <a:bodyPr/>
        <a:lstStyle/>
        <a:p>
          <a:endParaRPr lang="ru-RU"/>
        </a:p>
      </dgm:t>
    </dgm:pt>
    <dgm:pt modelId="{B81D547E-AD1B-4794-854B-4D18D2497422}" type="sibTrans" cxnId="{48FB4529-D2BB-4062-A9B3-4DE2A32F85BF}">
      <dgm:prSet/>
      <dgm:spPr/>
      <dgm:t>
        <a:bodyPr/>
        <a:lstStyle/>
        <a:p>
          <a:endParaRPr lang="ru-RU"/>
        </a:p>
      </dgm:t>
    </dgm:pt>
    <dgm:pt modelId="{4E3F3264-C3ED-473D-A4CC-E3201F1EF6EE}">
      <dgm:prSet phldrT="[Текст]"/>
      <dgm:spPr/>
      <dgm:t>
        <a:bodyPr/>
        <a:lstStyle/>
        <a:p>
          <a:r>
            <a:rPr lang="ru-RU" dirty="0" smtClean="0"/>
            <a:t>Факторы устойчивого развития в электроэнергетике России</a:t>
          </a:r>
          <a:endParaRPr lang="ru-RU" dirty="0"/>
        </a:p>
      </dgm:t>
    </dgm:pt>
    <dgm:pt modelId="{8B70F94B-51B7-4A8B-95CE-C5E2062ACC49}" type="parTrans" cxnId="{8940A21B-DAB6-4993-A53F-65CA7F048525}">
      <dgm:prSet/>
      <dgm:spPr/>
      <dgm:t>
        <a:bodyPr/>
        <a:lstStyle/>
        <a:p>
          <a:endParaRPr lang="ru-RU"/>
        </a:p>
      </dgm:t>
    </dgm:pt>
    <dgm:pt modelId="{C34A3A96-38E5-4107-B823-9D35FE76C0DC}" type="sibTrans" cxnId="{8940A21B-DAB6-4993-A53F-65CA7F048525}">
      <dgm:prSet/>
      <dgm:spPr/>
      <dgm:t>
        <a:bodyPr/>
        <a:lstStyle/>
        <a:p>
          <a:endParaRPr lang="ru-RU"/>
        </a:p>
      </dgm:t>
    </dgm:pt>
    <dgm:pt modelId="{8053E8FB-6C79-483A-B5EA-174C1B14DD9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57C453B-497B-481C-B033-9D0675C6FB75}" type="parTrans" cxnId="{53F194AA-A688-41E1-B707-65346B200CC9}">
      <dgm:prSet/>
      <dgm:spPr/>
      <dgm:t>
        <a:bodyPr/>
        <a:lstStyle/>
        <a:p>
          <a:endParaRPr lang="ru-RU"/>
        </a:p>
      </dgm:t>
    </dgm:pt>
    <dgm:pt modelId="{44AF484B-114A-4B65-9418-0666333CF260}" type="sibTrans" cxnId="{53F194AA-A688-41E1-B707-65346B200CC9}">
      <dgm:prSet/>
      <dgm:spPr/>
      <dgm:t>
        <a:bodyPr/>
        <a:lstStyle/>
        <a:p>
          <a:endParaRPr lang="ru-RU"/>
        </a:p>
      </dgm:t>
    </dgm:pt>
    <dgm:pt modelId="{CD4C7AF2-58A0-41DF-B6B7-16D7231C2608}">
      <dgm:prSet/>
      <dgm:spPr/>
      <dgm:t>
        <a:bodyPr/>
        <a:lstStyle/>
        <a:p>
          <a:r>
            <a:rPr lang="ru-RU" dirty="0" smtClean="0"/>
            <a:t>Вызовы устойчивому развитию электроэнергетики России и направления по их преодолению</a:t>
          </a:r>
          <a:endParaRPr lang="ru-RU" dirty="0"/>
        </a:p>
      </dgm:t>
    </dgm:pt>
    <dgm:pt modelId="{DB8102F5-0799-469F-BB66-6680F89163C3}" type="parTrans" cxnId="{A0BC164B-0FEE-4F7A-92F1-03612CFB2BA3}">
      <dgm:prSet/>
      <dgm:spPr/>
      <dgm:t>
        <a:bodyPr/>
        <a:lstStyle/>
        <a:p>
          <a:endParaRPr lang="ru-RU"/>
        </a:p>
      </dgm:t>
    </dgm:pt>
    <dgm:pt modelId="{60FB4AA9-942E-4D2F-960D-CB4F64882B63}" type="sibTrans" cxnId="{A0BC164B-0FEE-4F7A-92F1-03612CFB2BA3}">
      <dgm:prSet/>
      <dgm:spPr/>
      <dgm:t>
        <a:bodyPr/>
        <a:lstStyle/>
        <a:p>
          <a:endParaRPr lang="ru-RU"/>
        </a:p>
      </dgm:t>
    </dgm:pt>
    <dgm:pt modelId="{6B4E741B-3827-41D5-A8C3-9F251B5BE418}" type="pres">
      <dgm:prSet presAssocID="{93046629-82BF-4081-BF8D-F2491B137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F24CC-0E3B-4090-B256-4B8B4FF42338}" type="pres">
      <dgm:prSet presAssocID="{3E644550-4675-4232-9FB1-42B56ABFF5A7}" presName="composite" presStyleCnt="0"/>
      <dgm:spPr/>
    </dgm:pt>
    <dgm:pt modelId="{4403B7A2-06B0-4FAE-8A85-9A05AD7A2A63}" type="pres">
      <dgm:prSet presAssocID="{3E644550-4675-4232-9FB1-42B56ABFF5A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D5A06-FFE2-4759-8E5F-481CAAA67F25}" type="pres">
      <dgm:prSet presAssocID="{3E644550-4675-4232-9FB1-42B56ABFF5A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3937D-5ECE-4B0A-8D31-3D4A7C2C352A}" type="pres">
      <dgm:prSet presAssocID="{D1F9AC50-DC8E-47B7-A9F3-E9F9654B1632}" presName="sp" presStyleCnt="0"/>
      <dgm:spPr/>
    </dgm:pt>
    <dgm:pt modelId="{BFB6C3B2-6619-47BC-B73A-FB1066715DCD}" type="pres">
      <dgm:prSet presAssocID="{72657C8E-80D7-4E76-92F3-32ADE3FECB61}" presName="composite" presStyleCnt="0"/>
      <dgm:spPr/>
    </dgm:pt>
    <dgm:pt modelId="{AB95EADD-384C-4DA0-A82D-C96150831471}" type="pres">
      <dgm:prSet presAssocID="{72657C8E-80D7-4E76-92F3-32ADE3FECB6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1EA43-A4DE-40EE-94E5-8A516AA5EF8B}" type="pres">
      <dgm:prSet presAssocID="{72657C8E-80D7-4E76-92F3-32ADE3FECB6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EFADA-A806-4880-A1E2-717A54D18408}" type="pres">
      <dgm:prSet presAssocID="{DF500A25-5892-4A3C-B678-520C940070DF}" presName="sp" presStyleCnt="0"/>
      <dgm:spPr/>
    </dgm:pt>
    <dgm:pt modelId="{98569EE6-0283-4264-9849-457BC51993FF}" type="pres">
      <dgm:prSet presAssocID="{D1E944C1-DC79-4289-ADDF-47A1E3C82714}" presName="composite" presStyleCnt="0"/>
      <dgm:spPr/>
    </dgm:pt>
    <dgm:pt modelId="{0F3604A2-2CB7-41C9-9BD6-82378555F77D}" type="pres">
      <dgm:prSet presAssocID="{D1E944C1-DC79-4289-ADDF-47A1E3C8271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D1DEF-8E58-4AE0-B77B-F4E40340DF55}" type="pres">
      <dgm:prSet presAssocID="{D1E944C1-DC79-4289-ADDF-47A1E3C8271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B8A59-1DCA-4691-B24A-9D640C9CAD27}" type="pres">
      <dgm:prSet presAssocID="{B81D547E-AD1B-4794-854B-4D18D2497422}" presName="sp" presStyleCnt="0"/>
      <dgm:spPr/>
    </dgm:pt>
    <dgm:pt modelId="{F73FC819-229C-48AE-9FDB-104C9FB7DE4A}" type="pres">
      <dgm:prSet presAssocID="{8053E8FB-6C79-483A-B5EA-174C1B14DD9F}" presName="composite" presStyleCnt="0"/>
      <dgm:spPr/>
    </dgm:pt>
    <dgm:pt modelId="{A1DED16F-059B-424D-B4B0-A889624B90E4}" type="pres">
      <dgm:prSet presAssocID="{8053E8FB-6C79-483A-B5EA-174C1B14DD9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B16F8-5789-4EF9-BB24-7FA82CD43E44}" type="pres">
      <dgm:prSet presAssocID="{8053E8FB-6C79-483A-B5EA-174C1B14DD9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194AA-A688-41E1-B707-65346B200CC9}" srcId="{93046629-82BF-4081-BF8D-F2491B137EC1}" destId="{8053E8FB-6C79-483A-B5EA-174C1B14DD9F}" srcOrd="3" destOrd="0" parTransId="{857C453B-497B-481C-B033-9D0675C6FB75}" sibTransId="{44AF484B-114A-4B65-9418-0666333CF260}"/>
    <dgm:cxn modelId="{F90E6C5B-AC37-45F3-99AD-3CC612F00226}" type="presOf" srcId="{BADA1D54-829A-4F08-8918-240A2CE57125}" destId="{1411EA43-A4DE-40EE-94E5-8A516AA5EF8B}" srcOrd="0" destOrd="0" presId="urn:microsoft.com/office/officeart/2005/8/layout/chevron2"/>
    <dgm:cxn modelId="{756B9985-6C24-4B8F-856E-0573B8771912}" type="presOf" srcId="{8053E8FB-6C79-483A-B5EA-174C1B14DD9F}" destId="{A1DED16F-059B-424D-B4B0-A889624B90E4}" srcOrd="0" destOrd="0" presId="urn:microsoft.com/office/officeart/2005/8/layout/chevron2"/>
    <dgm:cxn modelId="{5E2AABA6-10F9-42CD-9C9C-9625AE8D7B61}" type="presOf" srcId="{5E38D199-2D0F-449F-A802-EF8E8F6F9CED}" destId="{2D9D5A06-FFE2-4759-8E5F-481CAAA67F25}" srcOrd="0" destOrd="0" presId="urn:microsoft.com/office/officeart/2005/8/layout/chevron2"/>
    <dgm:cxn modelId="{3BE75727-235A-4B0E-89DE-47CACE54F6D1}" srcId="{3E644550-4675-4232-9FB1-42B56ABFF5A7}" destId="{5E38D199-2D0F-449F-A802-EF8E8F6F9CED}" srcOrd="0" destOrd="0" parTransId="{A57A236F-0620-406B-8A2E-13C7471D7FDB}" sibTransId="{8560D500-C26A-4E9D-9009-A59F1FCD2ACC}"/>
    <dgm:cxn modelId="{C283331E-DD48-46DC-8161-16423E58E140}" type="presOf" srcId="{93046629-82BF-4081-BF8D-F2491B137EC1}" destId="{6B4E741B-3827-41D5-A8C3-9F251B5BE418}" srcOrd="0" destOrd="0" presId="urn:microsoft.com/office/officeart/2005/8/layout/chevron2"/>
    <dgm:cxn modelId="{A0BC164B-0FEE-4F7A-92F1-03612CFB2BA3}" srcId="{8053E8FB-6C79-483A-B5EA-174C1B14DD9F}" destId="{CD4C7AF2-58A0-41DF-B6B7-16D7231C2608}" srcOrd="0" destOrd="0" parTransId="{DB8102F5-0799-469F-BB66-6680F89163C3}" sibTransId="{60FB4AA9-942E-4D2F-960D-CB4F64882B63}"/>
    <dgm:cxn modelId="{9B3F60D4-6F81-49B4-9CB5-8CB282A00D31}" type="presOf" srcId="{3E644550-4675-4232-9FB1-42B56ABFF5A7}" destId="{4403B7A2-06B0-4FAE-8A85-9A05AD7A2A63}" srcOrd="0" destOrd="0" presId="urn:microsoft.com/office/officeart/2005/8/layout/chevron2"/>
    <dgm:cxn modelId="{8940A21B-DAB6-4993-A53F-65CA7F048525}" srcId="{D1E944C1-DC79-4289-ADDF-47A1E3C82714}" destId="{4E3F3264-C3ED-473D-A4CC-E3201F1EF6EE}" srcOrd="0" destOrd="0" parTransId="{8B70F94B-51B7-4A8B-95CE-C5E2062ACC49}" sibTransId="{C34A3A96-38E5-4107-B823-9D35FE76C0DC}"/>
    <dgm:cxn modelId="{2E01B6C1-FB5A-4CDA-AC5B-5A5471E674E9}" srcId="{93046629-82BF-4081-BF8D-F2491B137EC1}" destId="{72657C8E-80D7-4E76-92F3-32ADE3FECB61}" srcOrd="1" destOrd="0" parTransId="{8A2B5191-4D81-4BC5-B333-F92B89E1109A}" sibTransId="{DF500A25-5892-4A3C-B678-520C940070DF}"/>
    <dgm:cxn modelId="{48FB4529-D2BB-4062-A9B3-4DE2A32F85BF}" srcId="{93046629-82BF-4081-BF8D-F2491B137EC1}" destId="{D1E944C1-DC79-4289-ADDF-47A1E3C82714}" srcOrd="2" destOrd="0" parTransId="{A87CEF5C-5101-4B18-A19F-B9073D4001C3}" sibTransId="{B81D547E-AD1B-4794-854B-4D18D2497422}"/>
    <dgm:cxn modelId="{256F1E4A-690E-40EC-8A34-0CD4B5807A5B}" srcId="{72657C8E-80D7-4E76-92F3-32ADE3FECB61}" destId="{BADA1D54-829A-4F08-8918-240A2CE57125}" srcOrd="0" destOrd="0" parTransId="{833CA1AE-F8E2-4D3B-9E39-C5DF2675DB2D}" sibTransId="{A9451A64-B757-4E90-8E66-86B3060B1E3A}"/>
    <dgm:cxn modelId="{00D82CCB-4076-4AB1-8FDA-1B8ED7C6E751}" type="presOf" srcId="{72657C8E-80D7-4E76-92F3-32ADE3FECB61}" destId="{AB95EADD-384C-4DA0-A82D-C96150831471}" srcOrd="0" destOrd="0" presId="urn:microsoft.com/office/officeart/2005/8/layout/chevron2"/>
    <dgm:cxn modelId="{F8310571-1B65-433B-B996-81B6DE3A5C13}" type="presOf" srcId="{4E3F3264-C3ED-473D-A4CC-E3201F1EF6EE}" destId="{0B9D1DEF-8E58-4AE0-B77B-F4E40340DF55}" srcOrd="0" destOrd="0" presId="urn:microsoft.com/office/officeart/2005/8/layout/chevron2"/>
    <dgm:cxn modelId="{42A6DF02-6D5A-44E3-98DB-F7A6961BF9D3}" srcId="{93046629-82BF-4081-BF8D-F2491B137EC1}" destId="{3E644550-4675-4232-9FB1-42B56ABFF5A7}" srcOrd="0" destOrd="0" parTransId="{0271C0A3-8FD1-470B-AB9D-5ABAD866CBEB}" sibTransId="{D1F9AC50-DC8E-47B7-A9F3-E9F9654B1632}"/>
    <dgm:cxn modelId="{8D1DAD94-5763-4FF2-9AC8-58DAB7BB6FFE}" type="presOf" srcId="{D1E944C1-DC79-4289-ADDF-47A1E3C82714}" destId="{0F3604A2-2CB7-41C9-9BD6-82378555F77D}" srcOrd="0" destOrd="0" presId="urn:microsoft.com/office/officeart/2005/8/layout/chevron2"/>
    <dgm:cxn modelId="{A43B944E-3938-4A1C-804A-66BCCEDF8DA3}" type="presOf" srcId="{CD4C7AF2-58A0-41DF-B6B7-16D7231C2608}" destId="{4A6B16F8-5789-4EF9-BB24-7FA82CD43E44}" srcOrd="0" destOrd="0" presId="urn:microsoft.com/office/officeart/2005/8/layout/chevron2"/>
    <dgm:cxn modelId="{CE4EB744-39F6-4936-84E6-484FA6F2DC26}" type="presParOf" srcId="{6B4E741B-3827-41D5-A8C3-9F251B5BE418}" destId="{4C1F24CC-0E3B-4090-B256-4B8B4FF42338}" srcOrd="0" destOrd="0" presId="urn:microsoft.com/office/officeart/2005/8/layout/chevron2"/>
    <dgm:cxn modelId="{76735B56-9ECE-4665-A3BA-6F6485BE2C2B}" type="presParOf" srcId="{4C1F24CC-0E3B-4090-B256-4B8B4FF42338}" destId="{4403B7A2-06B0-4FAE-8A85-9A05AD7A2A63}" srcOrd="0" destOrd="0" presId="urn:microsoft.com/office/officeart/2005/8/layout/chevron2"/>
    <dgm:cxn modelId="{B66B334C-31D2-46FA-8B73-A2B4D429B586}" type="presParOf" srcId="{4C1F24CC-0E3B-4090-B256-4B8B4FF42338}" destId="{2D9D5A06-FFE2-4759-8E5F-481CAAA67F25}" srcOrd="1" destOrd="0" presId="urn:microsoft.com/office/officeart/2005/8/layout/chevron2"/>
    <dgm:cxn modelId="{67D493B7-52B8-4628-9056-94EA0400A926}" type="presParOf" srcId="{6B4E741B-3827-41D5-A8C3-9F251B5BE418}" destId="{A353937D-5ECE-4B0A-8D31-3D4A7C2C352A}" srcOrd="1" destOrd="0" presId="urn:microsoft.com/office/officeart/2005/8/layout/chevron2"/>
    <dgm:cxn modelId="{C2CA8C7B-AE52-4DB9-BF3A-A1D5936626AA}" type="presParOf" srcId="{6B4E741B-3827-41D5-A8C3-9F251B5BE418}" destId="{BFB6C3B2-6619-47BC-B73A-FB1066715DCD}" srcOrd="2" destOrd="0" presId="urn:microsoft.com/office/officeart/2005/8/layout/chevron2"/>
    <dgm:cxn modelId="{359E85F7-C31C-48D8-88BB-B5FD78AEACC9}" type="presParOf" srcId="{BFB6C3B2-6619-47BC-B73A-FB1066715DCD}" destId="{AB95EADD-384C-4DA0-A82D-C96150831471}" srcOrd="0" destOrd="0" presId="urn:microsoft.com/office/officeart/2005/8/layout/chevron2"/>
    <dgm:cxn modelId="{BA330EBC-E803-442C-93B8-C8E28C49525B}" type="presParOf" srcId="{BFB6C3B2-6619-47BC-B73A-FB1066715DCD}" destId="{1411EA43-A4DE-40EE-94E5-8A516AA5EF8B}" srcOrd="1" destOrd="0" presId="urn:microsoft.com/office/officeart/2005/8/layout/chevron2"/>
    <dgm:cxn modelId="{139A8B6A-ED6E-4E9C-83E4-C2D0FC8414A1}" type="presParOf" srcId="{6B4E741B-3827-41D5-A8C3-9F251B5BE418}" destId="{2D4EFADA-A806-4880-A1E2-717A54D18408}" srcOrd="3" destOrd="0" presId="urn:microsoft.com/office/officeart/2005/8/layout/chevron2"/>
    <dgm:cxn modelId="{9E6AB41F-64CF-4B81-B289-7F266D665494}" type="presParOf" srcId="{6B4E741B-3827-41D5-A8C3-9F251B5BE418}" destId="{98569EE6-0283-4264-9849-457BC51993FF}" srcOrd="4" destOrd="0" presId="urn:microsoft.com/office/officeart/2005/8/layout/chevron2"/>
    <dgm:cxn modelId="{5C4B2E2E-8DD8-4156-AE33-2C8C1F7AE98C}" type="presParOf" srcId="{98569EE6-0283-4264-9849-457BC51993FF}" destId="{0F3604A2-2CB7-41C9-9BD6-82378555F77D}" srcOrd="0" destOrd="0" presId="urn:microsoft.com/office/officeart/2005/8/layout/chevron2"/>
    <dgm:cxn modelId="{4490A616-9A27-4666-9970-DE425E90460D}" type="presParOf" srcId="{98569EE6-0283-4264-9849-457BC51993FF}" destId="{0B9D1DEF-8E58-4AE0-B77B-F4E40340DF55}" srcOrd="1" destOrd="0" presId="urn:microsoft.com/office/officeart/2005/8/layout/chevron2"/>
    <dgm:cxn modelId="{9F9DBFB2-86DB-40AC-A54B-2CDE9013CE66}" type="presParOf" srcId="{6B4E741B-3827-41D5-A8C3-9F251B5BE418}" destId="{D9FB8A59-1DCA-4691-B24A-9D640C9CAD27}" srcOrd="5" destOrd="0" presId="urn:microsoft.com/office/officeart/2005/8/layout/chevron2"/>
    <dgm:cxn modelId="{FE697094-C090-403D-85C3-BCB141477EC4}" type="presParOf" srcId="{6B4E741B-3827-41D5-A8C3-9F251B5BE418}" destId="{F73FC819-229C-48AE-9FDB-104C9FB7DE4A}" srcOrd="6" destOrd="0" presId="urn:microsoft.com/office/officeart/2005/8/layout/chevron2"/>
    <dgm:cxn modelId="{80CED722-C0FB-43B8-8B70-1B552AE71536}" type="presParOf" srcId="{F73FC819-229C-48AE-9FDB-104C9FB7DE4A}" destId="{A1DED16F-059B-424D-B4B0-A889624B90E4}" srcOrd="0" destOrd="0" presId="urn:microsoft.com/office/officeart/2005/8/layout/chevron2"/>
    <dgm:cxn modelId="{06BF8B11-10D0-4C34-AAC4-254A1852B897}" type="presParOf" srcId="{F73FC819-229C-48AE-9FDB-104C9FB7DE4A}" destId="{4A6B16F8-5789-4EF9-BB24-7FA82CD43E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8AA0E-ADA1-471F-A2B4-0EC830BA645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555A43-7A95-43AA-B92A-2831DB4E9A9B}">
      <dgm:prSet phldrT="[Текст]" custT="1"/>
      <dgm:spPr/>
      <dgm:t>
        <a:bodyPr/>
        <a:lstStyle/>
        <a:p>
          <a:r>
            <a:rPr lang="ru-RU" sz="1400" b="1" i="0" dirty="0"/>
            <a:t>УСТОЙЧИВАЯ ЭНЕРГОСИСТЕМА</a:t>
          </a:r>
        </a:p>
      </dgm:t>
    </dgm:pt>
    <dgm:pt modelId="{4A2F90CC-E44B-477B-AD9A-24FED7DDB5A5}" type="parTrans" cxnId="{DEE18666-623A-4C57-A172-AE632AD80CE5}">
      <dgm:prSet/>
      <dgm:spPr/>
      <dgm:t>
        <a:bodyPr/>
        <a:lstStyle/>
        <a:p>
          <a:endParaRPr lang="ru-RU"/>
        </a:p>
      </dgm:t>
    </dgm:pt>
    <dgm:pt modelId="{D919027F-820F-436C-80EF-74DB60A081DD}" type="sibTrans" cxnId="{DEE18666-623A-4C57-A172-AE632AD80CE5}">
      <dgm:prSet/>
      <dgm:spPr/>
      <dgm:t>
        <a:bodyPr/>
        <a:lstStyle/>
        <a:p>
          <a:endParaRPr lang="ru-RU"/>
        </a:p>
      </dgm:t>
    </dgm:pt>
    <dgm:pt modelId="{469B8D63-ECE2-4F91-8CFE-5B21F632627B}">
      <dgm:prSet phldrT="[Текст]" custT="1"/>
      <dgm:spPr/>
      <dgm:t>
        <a:bodyPr/>
        <a:lstStyle/>
        <a:p>
          <a:r>
            <a:rPr lang="ru-RU" sz="1600" b="1" dirty="0"/>
            <a:t>Повышение энерго-эффективности</a:t>
          </a:r>
        </a:p>
      </dgm:t>
    </dgm:pt>
    <dgm:pt modelId="{5E08878B-ADF0-4E29-BFD3-B66D63C563BD}" type="parTrans" cxnId="{4A56E9AE-44F9-453F-99B4-FC26AF9C35F3}">
      <dgm:prSet/>
      <dgm:spPr/>
      <dgm:t>
        <a:bodyPr/>
        <a:lstStyle/>
        <a:p>
          <a:endParaRPr lang="ru-RU"/>
        </a:p>
      </dgm:t>
    </dgm:pt>
    <dgm:pt modelId="{34674A2C-EABF-4CF4-8903-9D7E0E243343}" type="sibTrans" cxnId="{4A56E9AE-44F9-453F-99B4-FC26AF9C35F3}">
      <dgm:prSet/>
      <dgm:spPr/>
      <dgm:t>
        <a:bodyPr/>
        <a:lstStyle/>
        <a:p>
          <a:endParaRPr lang="ru-RU"/>
        </a:p>
      </dgm:t>
    </dgm:pt>
    <dgm:pt modelId="{562469ED-A5DE-4F29-9736-52843D03D30C}">
      <dgm:prSet phldrT="[Текст]" custT="1"/>
      <dgm:spPr/>
      <dgm:t>
        <a:bodyPr/>
        <a:lstStyle/>
        <a:p>
          <a:r>
            <a:rPr lang="ru-RU" sz="1600" b="1" dirty="0"/>
            <a:t>Цифровизация</a:t>
          </a:r>
        </a:p>
      </dgm:t>
    </dgm:pt>
    <dgm:pt modelId="{BE4107FB-DDB0-4ECD-9E1B-6604295B143D}" type="parTrans" cxnId="{066C005E-9839-419E-8B69-B92DE8FB6206}">
      <dgm:prSet/>
      <dgm:spPr/>
      <dgm:t>
        <a:bodyPr/>
        <a:lstStyle/>
        <a:p>
          <a:endParaRPr lang="ru-RU"/>
        </a:p>
      </dgm:t>
    </dgm:pt>
    <dgm:pt modelId="{283EACB2-5CF2-4ACE-B26E-4C2E2B9D9828}" type="sibTrans" cxnId="{066C005E-9839-419E-8B69-B92DE8FB6206}">
      <dgm:prSet/>
      <dgm:spPr/>
      <dgm:t>
        <a:bodyPr/>
        <a:lstStyle/>
        <a:p>
          <a:endParaRPr lang="ru-RU"/>
        </a:p>
      </dgm:t>
    </dgm:pt>
    <dgm:pt modelId="{23DA59BC-D161-482A-B1A1-95BE5731676E}">
      <dgm:prSet phldrT="[Текст]"/>
      <dgm:spPr/>
      <dgm:t>
        <a:bodyPr/>
        <a:lstStyle/>
        <a:p>
          <a:r>
            <a:rPr lang="ru-RU" b="1" dirty="0"/>
            <a:t>Переход с </a:t>
          </a:r>
          <a:r>
            <a:rPr lang="ru-RU" b="1" dirty="0" err="1"/>
            <a:t>высокоуглеродных</a:t>
          </a:r>
          <a:r>
            <a:rPr lang="ru-RU" b="1" dirty="0"/>
            <a:t> топлив на </a:t>
          </a:r>
          <a:r>
            <a:rPr lang="ru-RU" b="1" dirty="0" err="1"/>
            <a:t>низкоуглеродные</a:t>
          </a:r>
          <a:r>
            <a:rPr lang="ru-RU" b="1" dirty="0"/>
            <a:t> и </a:t>
          </a:r>
          <a:r>
            <a:rPr lang="ru-RU" b="1" dirty="0" err="1"/>
            <a:t>безуглеродные</a:t>
          </a:r>
          <a:endParaRPr lang="ru-RU" b="1" dirty="0"/>
        </a:p>
      </dgm:t>
    </dgm:pt>
    <dgm:pt modelId="{9A24D98A-9602-45D7-85AC-69963BF85317}" type="parTrans" cxnId="{12CFAE01-E719-43EC-9B38-406F11DC049E}">
      <dgm:prSet/>
      <dgm:spPr/>
      <dgm:t>
        <a:bodyPr/>
        <a:lstStyle/>
        <a:p>
          <a:endParaRPr lang="ru-RU"/>
        </a:p>
      </dgm:t>
    </dgm:pt>
    <dgm:pt modelId="{F0F37103-8973-4C11-940A-AE887ACCEA6A}" type="sibTrans" cxnId="{12CFAE01-E719-43EC-9B38-406F11DC049E}">
      <dgm:prSet/>
      <dgm:spPr/>
      <dgm:t>
        <a:bodyPr/>
        <a:lstStyle/>
        <a:p>
          <a:endParaRPr lang="ru-RU"/>
        </a:p>
      </dgm:t>
    </dgm:pt>
    <dgm:pt modelId="{FD315D48-0F57-46B1-BA37-2A9BDAA2A10D}">
      <dgm:prSet phldrT="[Текст]" custT="1"/>
      <dgm:spPr/>
      <dgm:t>
        <a:bodyPr/>
        <a:lstStyle/>
        <a:p>
          <a:r>
            <a:rPr lang="ru-RU" sz="1600" dirty="0"/>
            <a:t>Эффективное управление ресурсами</a:t>
          </a:r>
        </a:p>
      </dgm:t>
    </dgm:pt>
    <dgm:pt modelId="{804561F8-DD9E-48A5-BDFA-567E98C04C25}" type="parTrans" cxnId="{F990F5D1-A1A9-42EA-82D5-184A5732D17B}">
      <dgm:prSet/>
      <dgm:spPr/>
      <dgm:t>
        <a:bodyPr/>
        <a:lstStyle/>
        <a:p>
          <a:endParaRPr lang="ru-RU"/>
        </a:p>
      </dgm:t>
    </dgm:pt>
    <dgm:pt modelId="{FF5D605A-1E60-4FFA-B296-7C0F8DC6C155}" type="sibTrans" cxnId="{F990F5D1-A1A9-42EA-82D5-184A5732D17B}">
      <dgm:prSet/>
      <dgm:spPr/>
      <dgm:t>
        <a:bodyPr/>
        <a:lstStyle/>
        <a:p>
          <a:endParaRPr lang="ru-RU"/>
        </a:p>
      </dgm:t>
    </dgm:pt>
    <dgm:pt modelId="{31D11848-5F8D-4F94-B5DF-32A848C3F817}">
      <dgm:prSet phldrT="[Текст]"/>
      <dgm:spPr/>
      <dgm:t>
        <a:bodyPr/>
        <a:lstStyle/>
        <a:p>
          <a:r>
            <a:rPr lang="ru-RU" b="0" i="0" dirty="0"/>
            <a:t>Применение технологий с низким и нулевым уровнем выбросов углерода</a:t>
          </a:r>
          <a:endParaRPr lang="ru-RU" dirty="0"/>
        </a:p>
      </dgm:t>
    </dgm:pt>
    <dgm:pt modelId="{E669E426-E32A-4066-B249-AE3CD6D9CFC2}" type="parTrans" cxnId="{7B53C7BA-8ACD-4BFF-A2F4-93633DC2A5EC}">
      <dgm:prSet/>
      <dgm:spPr/>
      <dgm:t>
        <a:bodyPr/>
        <a:lstStyle/>
        <a:p>
          <a:endParaRPr lang="ru-RU"/>
        </a:p>
      </dgm:t>
    </dgm:pt>
    <dgm:pt modelId="{2BE5C710-CFF6-42A0-B49C-64AE96A9FC6F}" type="sibTrans" cxnId="{7B53C7BA-8ACD-4BFF-A2F4-93633DC2A5EC}">
      <dgm:prSet/>
      <dgm:spPr/>
      <dgm:t>
        <a:bodyPr/>
        <a:lstStyle/>
        <a:p>
          <a:endParaRPr lang="ru-RU"/>
        </a:p>
      </dgm:t>
    </dgm:pt>
    <dgm:pt modelId="{EC908389-EAAD-47CB-8DD5-52DDE04E2E02}" type="pres">
      <dgm:prSet presAssocID="{3728AA0E-ADA1-471F-A2B4-0EC830BA64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42A05-050E-44BF-9E6C-0FFE800FD0F7}" type="pres">
      <dgm:prSet presAssocID="{97555A43-7A95-43AA-B92A-2831DB4E9A9B}" presName="centerShape" presStyleLbl="node0" presStyleIdx="0" presStyleCnt="1" custScaleX="114021" custScaleY="112530"/>
      <dgm:spPr/>
      <dgm:t>
        <a:bodyPr/>
        <a:lstStyle/>
        <a:p>
          <a:endParaRPr lang="ru-RU"/>
        </a:p>
      </dgm:t>
    </dgm:pt>
    <dgm:pt modelId="{E74FDCAD-8555-477F-B3BF-F65C29C5DED0}" type="pres">
      <dgm:prSet presAssocID="{5E08878B-ADF0-4E29-BFD3-B66D63C563BD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8812B8A0-9A95-4B2D-A921-77F4B245D524}" type="pres">
      <dgm:prSet presAssocID="{469B8D63-ECE2-4F91-8CFE-5B21F63262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2C67C-EDDD-4365-B3A5-13FC012B1CDB}" type="pres">
      <dgm:prSet presAssocID="{BE4107FB-DDB0-4ECD-9E1B-6604295B143D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568511D-59AD-465B-8784-2AE795D23A4C}" type="pres">
      <dgm:prSet presAssocID="{562469ED-A5DE-4F29-9736-52843D03D3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6FE52-3784-4D35-877E-4C2639D916A6}" type="pres">
      <dgm:prSet presAssocID="{9A24D98A-9602-45D7-85AC-69963BF85317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C3C04EC-B11E-481D-BFD2-60D828B49865}" type="pres">
      <dgm:prSet presAssocID="{23DA59BC-D161-482A-B1A1-95BE573167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B3890-445C-458C-98D3-D2517CD44332}" type="pres">
      <dgm:prSet presAssocID="{804561F8-DD9E-48A5-BDFA-567E98C04C25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C4F55F8F-7B1C-4EA3-852F-DBF24C06FF33}" type="pres">
      <dgm:prSet presAssocID="{FD315D48-0F57-46B1-BA37-2A9BDAA2A1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F7C2B-8388-4E52-98BA-DF3094518EB1}" type="pres">
      <dgm:prSet presAssocID="{E669E426-E32A-4066-B249-AE3CD6D9CFC2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98001FD4-76DA-41E5-9908-92ECB84382EF}" type="pres">
      <dgm:prSet presAssocID="{31D11848-5F8D-4F94-B5DF-32A848C3F8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C005E-9839-419E-8B69-B92DE8FB6206}" srcId="{97555A43-7A95-43AA-B92A-2831DB4E9A9B}" destId="{562469ED-A5DE-4F29-9736-52843D03D30C}" srcOrd="1" destOrd="0" parTransId="{BE4107FB-DDB0-4ECD-9E1B-6604295B143D}" sibTransId="{283EACB2-5CF2-4ACE-B26E-4C2E2B9D9828}"/>
    <dgm:cxn modelId="{DF322980-3D20-4AF6-926D-328CD8878743}" type="presOf" srcId="{3728AA0E-ADA1-471F-A2B4-0EC830BA6451}" destId="{EC908389-EAAD-47CB-8DD5-52DDE04E2E02}" srcOrd="0" destOrd="0" presId="urn:microsoft.com/office/officeart/2005/8/layout/radial4"/>
    <dgm:cxn modelId="{5078CB6C-2812-4465-BB0E-14162A6B397C}" type="presOf" srcId="{9A24D98A-9602-45D7-85AC-69963BF85317}" destId="{A426FE52-3784-4D35-877E-4C2639D916A6}" srcOrd="0" destOrd="0" presId="urn:microsoft.com/office/officeart/2005/8/layout/radial4"/>
    <dgm:cxn modelId="{FABD1690-B638-45F6-9468-998C31752B62}" type="presOf" srcId="{562469ED-A5DE-4F29-9736-52843D03D30C}" destId="{F568511D-59AD-465B-8784-2AE795D23A4C}" srcOrd="0" destOrd="0" presId="urn:microsoft.com/office/officeart/2005/8/layout/radial4"/>
    <dgm:cxn modelId="{4A56E9AE-44F9-453F-99B4-FC26AF9C35F3}" srcId="{97555A43-7A95-43AA-B92A-2831DB4E9A9B}" destId="{469B8D63-ECE2-4F91-8CFE-5B21F632627B}" srcOrd="0" destOrd="0" parTransId="{5E08878B-ADF0-4E29-BFD3-B66D63C563BD}" sibTransId="{34674A2C-EABF-4CF4-8903-9D7E0E243343}"/>
    <dgm:cxn modelId="{F990F5D1-A1A9-42EA-82D5-184A5732D17B}" srcId="{97555A43-7A95-43AA-B92A-2831DB4E9A9B}" destId="{FD315D48-0F57-46B1-BA37-2A9BDAA2A10D}" srcOrd="3" destOrd="0" parTransId="{804561F8-DD9E-48A5-BDFA-567E98C04C25}" sibTransId="{FF5D605A-1E60-4FFA-B296-7C0F8DC6C155}"/>
    <dgm:cxn modelId="{AF66FAE2-0280-49CA-817B-3D6FE90E0D17}" type="presOf" srcId="{5E08878B-ADF0-4E29-BFD3-B66D63C563BD}" destId="{E74FDCAD-8555-477F-B3BF-F65C29C5DED0}" srcOrd="0" destOrd="0" presId="urn:microsoft.com/office/officeart/2005/8/layout/radial4"/>
    <dgm:cxn modelId="{FAC69923-D85D-442D-8174-330CE4049813}" type="presOf" srcId="{469B8D63-ECE2-4F91-8CFE-5B21F632627B}" destId="{8812B8A0-9A95-4B2D-A921-77F4B245D524}" srcOrd="0" destOrd="0" presId="urn:microsoft.com/office/officeart/2005/8/layout/radial4"/>
    <dgm:cxn modelId="{86900FA6-4BCF-4797-9CCF-233C913C68B4}" type="presOf" srcId="{FD315D48-0F57-46B1-BA37-2A9BDAA2A10D}" destId="{C4F55F8F-7B1C-4EA3-852F-DBF24C06FF33}" srcOrd="0" destOrd="0" presId="urn:microsoft.com/office/officeart/2005/8/layout/radial4"/>
    <dgm:cxn modelId="{D71CBDD2-A486-4B2F-AF9D-BCA68E5ED9EE}" type="presOf" srcId="{804561F8-DD9E-48A5-BDFA-567E98C04C25}" destId="{09FB3890-445C-458C-98D3-D2517CD44332}" srcOrd="0" destOrd="0" presId="urn:microsoft.com/office/officeart/2005/8/layout/radial4"/>
    <dgm:cxn modelId="{DEE18666-623A-4C57-A172-AE632AD80CE5}" srcId="{3728AA0E-ADA1-471F-A2B4-0EC830BA6451}" destId="{97555A43-7A95-43AA-B92A-2831DB4E9A9B}" srcOrd="0" destOrd="0" parTransId="{4A2F90CC-E44B-477B-AD9A-24FED7DDB5A5}" sibTransId="{D919027F-820F-436C-80EF-74DB60A081DD}"/>
    <dgm:cxn modelId="{12CFAE01-E719-43EC-9B38-406F11DC049E}" srcId="{97555A43-7A95-43AA-B92A-2831DB4E9A9B}" destId="{23DA59BC-D161-482A-B1A1-95BE5731676E}" srcOrd="2" destOrd="0" parTransId="{9A24D98A-9602-45D7-85AC-69963BF85317}" sibTransId="{F0F37103-8973-4C11-940A-AE887ACCEA6A}"/>
    <dgm:cxn modelId="{C25B4779-D6A2-447B-93EE-7BFDF35E0D9D}" type="presOf" srcId="{97555A43-7A95-43AA-B92A-2831DB4E9A9B}" destId="{03142A05-050E-44BF-9E6C-0FFE800FD0F7}" srcOrd="0" destOrd="0" presId="urn:microsoft.com/office/officeart/2005/8/layout/radial4"/>
    <dgm:cxn modelId="{7B53C7BA-8ACD-4BFF-A2F4-93633DC2A5EC}" srcId="{97555A43-7A95-43AA-B92A-2831DB4E9A9B}" destId="{31D11848-5F8D-4F94-B5DF-32A848C3F817}" srcOrd="4" destOrd="0" parTransId="{E669E426-E32A-4066-B249-AE3CD6D9CFC2}" sibTransId="{2BE5C710-CFF6-42A0-B49C-64AE96A9FC6F}"/>
    <dgm:cxn modelId="{672EDE87-40D6-472E-9CCE-D0BB6A4DAF40}" type="presOf" srcId="{E669E426-E32A-4066-B249-AE3CD6D9CFC2}" destId="{8B0F7C2B-8388-4E52-98BA-DF3094518EB1}" srcOrd="0" destOrd="0" presId="urn:microsoft.com/office/officeart/2005/8/layout/radial4"/>
    <dgm:cxn modelId="{EEFB5ADA-CCB9-4C5C-BF2A-074D2FBC6641}" type="presOf" srcId="{31D11848-5F8D-4F94-B5DF-32A848C3F817}" destId="{98001FD4-76DA-41E5-9908-92ECB84382EF}" srcOrd="0" destOrd="0" presId="urn:microsoft.com/office/officeart/2005/8/layout/radial4"/>
    <dgm:cxn modelId="{E082BE67-7A84-4716-AF76-7525DCD4EF2E}" type="presOf" srcId="{23DA59BC-D161-482A-B1A1-95BE5731676E}" destId="{2C3C04EC-B11E-481D-BFD2-60D828B49865}" srcOrd="0" destOrd="0" presId="urn:microsoft.com/office/officeart/2005/8/layout/radial4"/>
    <dgm:cxn modelId="{43AE6DBA-292E-463F-969A-0CB0048FC4B7}" type="presOf" srcId="{BE4107FB-DDB0-4ECD-9E1B-6604295B143D}" destId="{48D2C67C-EDDD-4365-B3A5-13FC012B1CDB}" srcOrd="0" destOrd="0" presId="urn:microsoft.com/office/officeart/2005/8/layout/radial4"/>
    <dgm:cxn modelId="{52A7D261-986B-4DBD-9C3A-285CD5239C3E}" type="presParOf" srcId="{EC908389-EAAD-47CB-8DD5-52DDE04E2E02}" destId="{03142A05-050E-44BF-9E6C-0FFE800FD0F7}" srcOrd="0" destOrd="0" presId="urn:microsoft.com/office/officeart/2005/8/layout/radial4"/>
    <dgm:cxn modelId="{AF88A3BD-0A5C-4DAC-AD4B-0DCA047DEFB5}" type="presParOf" srcId="{EC908389-EAAD-47CB-8DD5-52DDE04E2E02}" destId="{E74FDCAD-8555-477F-B3BF-F65C29C5DED0}" srcOrd="1" destOrd="0" presId="urn:microsoft.com/office/officeart/2005/8/layout/radial4"/>
    <dgm:cxn modelId="{CBF72498-DC2D-42EF-9A82-603318BBCCD5}" type="presParOf" srcId="{EC908389-EAAD-47CB-8DD5-52DDE04E2E02}" destId="{8812B8A0-9A95-4B2D-A921-77F4B245D524}" srcOrd="2" destOrd="0" presId="urn:microsoft.com/office/officeart/2005/8/layout/radial4"/>
    <dgm:cxn modelId="{CE653492-5316-41BA-8F9D-09339F567002}" type="presParOf" srcId="{EC908389-EAAD-47CB-8DD5-52DDE04E2E02}" destId="{48D2C67C-EDDD-4365-B3A5-13FC012B1CDB}" srcOrd="3" destOrd="0" presId="urn:microsoft.com/office/officeart/2005/8/layout/radial4"/>
    <dgm:cxn modelId="{F4067D70-CBB8-42AD-96C9-BA667F87B34C}" type="presParOf" srcId="{EC908389-EAAD-47CB-8DD5-52DDE04E2E02}" destId="{F568511D-59AD-465B-8784-2AE795D23A4C}" srcOrd="4" destOrd="0" presId="urn:microsoft.com/office/officeart/2005/8/layout/radial4"/>
    <dgm:cxn modelId="{D64D9F37-66D0-4228-8A9D-6E3C97AE16A7}" type="presParOf" srcId="{EC908389-EAAD-47CB-8DD5-52DDE04E2E02}" destId="{A426FE52-3784-4D35-877E-4C2639D916A6}" srcOrd="5" destOrd="0" presId="urn:microsoft.com/office/officeart/2005/8/layout/radial4"/>
    <dgm:cxn modelId="{D10F4D73-D88E-4FF5-B24C-705AF51E3E10}" type="presParOf" srcId="{EC908389-EAAD-47CB-8DD5-52DDE04E2E02}" destId="{2C3C04EC-B11E-481D-BFD2-60D828B49865}" srcOrd="6" destOrd="0" presId="urn:microsoft.com/office/officeart/2005/8/layout/radial4"/>
    <dgm:cxn modelId="{ED8B3AFB-0946-4996-8435-DAA2289513AE}" type="presParOf" srcId="{EC908389-EAAD-47CB-8DD5-52DDE04E2E02}" destId="{09FB3890-445C-458C-98D3-D2517CD44332}" srcOrd="7" destOrd="0" presId="urn:microsoft.com/office/officeart/2005/8/layout/radial4"/>
    <dgm:cxn modelId="{3ACD10C9-AC5C-4455-830D-89F98AA7285D}" type="presParOf" srcId="{EC908389-EAAD-47CB-8DD5-52DDE04E2E02}" destId="{C4F55F8F-7B1C-4EA3-852F-DBF24C06FF33}" srcOrd="8" destOrd="0" presId="urn:microsoft.com/office/officeart/2005/8/layout/radial4"/>
    <dgm:cxn modelId="{2B5D705B-4960-42E8-97D4-FFDF0BB0430A}" type="presParOf" srcId="{EC908389-EAAD-47CB-8DD5-52DDE04E2E02}" destId="{8B0F7C2B-8388-4E52-98BA-DF3094518EB1}" srcOrd="9" destOrd="0" presId="urn:microsoft.com/office/officeart/2005/8/layout/radial4"/>
    <dgm:cxn modelId="{D88BFF64-B9BC-47D1-AF37-DE9E78534D38}" type="presParOf" srcId="{EC908389-EAAD-47CB-8DD5-52DDE04E2E02}" destId="{98001FD4-76DA-41E5-9908-92ECB84382E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18ED7-6A6D-414E-B5C6-04F5BEAD2E0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61C3C-059D-4573-88B1-24A8A680CD32}">
      <dgm:prSet phldrT="[Текст]" custT="1"/>
      <dgm:spPr/>
      <dgm:t>
        <a:bodyPr/>
        <a:lstStyle/>
        <a:p>
          <a:r>
            <a:rPr lang="ru-RU" sz="1600" dirty="0"/>
            <a:t>Центра-</a:t>
          </a:r>
          <a:r>
            <a:rPr lang="ru-RU" sz="1600" dirty="0" err="1"/>
            <a:t>лизован</a:t>
          </a:r>
          <a:r>
            <a:rPr lang="ru-RU" sz="1600" dirty="0"/>
            <a:t>-</a:t>
          </a:r>
          <a:r>
            <a:rPr lang="ru-RU" sz="1600" dirty="0" err="1"/>
            <a:t>ный</a:t>
          </a:r>
          <a:r>
            <a:rPr lang="ru-RU" sz="1600" dirty="0"/>
            <a:t> сектор</a:t>
          </a:r>
        </a:p>
      </dgm:t>
    </dgm:pt>
    <dgm:pt modelId="{05C841CA-D1D9-4696-AE6E-16DDF4B21D79}" type="parTrans" cxnId="{4EF5560E-8DC5-4735-ABF5-6249CA2439D1}">
      <dgm:prSet/>
      <dgm:spPr/>
      <dgm:t>
        <a:bodyPr/>
        <a:lstStyle/>
        <a:p>
          <a:endParaRPr lang="ru-RU"/>
        </a:p>
      </dgm:t>
    </dgm:pt>
    <dgm:pt modelId="{A20FE54F-687C-4579-96EA-67303BA3912E}" type="sibTrans" cxnId="{4EF5560E-8DC5-4735-ABF5-6249CA2439D1}">
      <dgm:prSet/>
      <dgm:spPr/>
      <dgm:t>
        <a:bodyPr/>
        <a:lstStyle/>
        <a:p>
          <a:endParaRPr lang="ru-RU"/>
        </a:p>
      </dgm:t>
    </dgm:pt>
    <dgm:pt modelId="{C74C0F8B-76E7-4019-85B3-416C982AE4EA}">
      <dgm:prSet phldrT="[Текст]" custT="1"/>
      <dgm:spPr/>
      <dgm:t>
        <a:bodyPr/>
        <a:lstStyle/>
        <a:p>
          <a:r>
            <a:rPr lang="ru-RU" sz="800" dirty="0"/>
            <a:t>Распре-делён-</a:t>
          </a:r>
          <a:r>
            <a:rPr lang="ru-RU" sz="800" dirty="0" err="1"/>
            <a:t>ный</a:t>
          </a:r>
          <a:r>
            <a:rPr lang="ru-RU" sz="800" dirty="0"/>
            <a:t> сектор</a:t>
          </a:r>
        </a:p>
      </dgm:t>
    </dgm:pt>
    <dgm:pt modelId="{B4BB49F9-FEE9-43CF-A6C7-E80A6B4E2740}" type="parTrans" cxnId="{19DAD48E-A268-4FC2-95C0-391144959A5D}">
      <dgm:prSet/>
      <dgm:spPr/>
      <dgm:t>
        <a:bodyPr/>
        <a:lstStyle/>
        <a:p>
          <a:endParaRPr lang="ru-RU"/>
        </a:p>
      </dgm:t>
    </dgm:pt>
    <dgm:pt modelId="{30C25850-5F7C-44F1-B0D8-8DD5D506213E}" type="sibTrans" cxnId="{19DAD48E-A268-4FC2-95C0-391144959A5D}">
      <dgm:prSet/>
      <dgm:spPr/>
      <dgm:t>
        <a:bodyPr/>
        <a:lstStyle/>
        <a:p>
          <a:endParaRPr lang="ru-RU"/>
        </a:p>
      </dgm:t>
    </dgm:pt>
    <dgm:pt modelId="{FB7FAB6F-2F11-4FE4-A819-43B136DBD217}">
      <dgm:prSet phldrT="[Текст]" custT="1"/>
      <dgm:spPr/>
      <dgm:t>
        <a:bodyPr/>
        <a:lstStyle/>
        <a:p>
          <a:r>
            <a:rPr lang="ru-RU" sz="800" dirty="0"/>
            <a:t>Распре-делён-</a:t>
          </a:r>
          <a:r>
            <a:rPr lang="ru-RU" sz="800" dirty="0" err="1"/>
            <a:t>ный</a:t>
          </a:r>
          <a:r>
            <a:rPr lang="ru-RU" sz="800" dirty="0"/>
            <a:t> сектор</a:t>
          </a:r>
        </a:p>
      </dgm:t>
    </dgm:pt>
    <dgm:pt modelId="{73E667C9-A2D5-4435-91DD-657CB74CC016}" type="parTrans" cxnId="{49F6EB87-EA60-4267-AF90-16AD973921B2}">
      <dgm:prSet/>
      <dgm:spPr/>
      <dgm:t>
        <a:bodyPr/>
        <a:lstStyle/>
        <a:p>
          <a:endParaRPr lang="ru-RU"/>
        </a:p>
      </dgm:t>
    </dgm:pt>
    <dgm:pt modelId="{6441CC0B-B2CF-406F-90D3-34152DECF716}" type="sibTrans" cxnId="{49F6EB87-EA60-4267-AF90-16AD973921B2}">
      <dgm:prSet/>
      <dgm:spPr/>
      <dgm:t>
        <a:bodyPr/>
        <a:lstStyle/>
        <a:p>
          <a:endParaRPr lang="ru-RU"/>
        </a:p>
      </dgm:t>
    </dgm:pt>
    <dgm:pt modelId="{A519E3F1-6B59-46E9-8F2A-B4EE778B3A23}" type="pres">
      <dgm:prSet presAssocID="{70D18ED7-6A6D-414E-B5C6-04F5BEAD2E0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6FAA0E8-33CB-4F20-97B3-E8BA255105A7}" type="pres">
      <dgm:prSet presAssocID="{B6C61C3C-059D-4573-88B1-24A8A680CD32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F80E3E36-6DA8-4EEB-A6DD-45F12136F3EB}" type="pres">
      <dgm:prSet presAssocID="{B6C61C3C-059D-4573-88B1-24A8A680CD32}" presName="Accent1" presStyleLbl="node1" presStyleIdx="0" presStyleCnt="13"/>
      <dgm:spPr/>
    </dgm:pt>
    <dgm:pt modelId="{69989CD7-5A0E-4C90-AD26-B9B3901B853A}" type="pres">
      <dgm:prSet presAssocID="{B6C61C3C-059D-4573-88B1-24A8A680CD32}" presName="Accent2" presStyleLbl="node1" presStyleIdx="1" presStyleCnt="13"/>
      <dgm:spPr/>
    </dgm:pt>
    <dgm:pt modelId="{8C6B864B-B175-43D3-B11D-A0B7BAD6AA9B}" type="pres">
      <dgm:prSet presAssocID="{B6C61C3C-059D-4573-88B1-24A8A680CD32}" presName="Accent3" presStyleLbl="node1" presStyleIdx="2" presStyleCnt="13"/>
      <dgm:spPr/>
    </dgm:pt>
    <dgm:pt modelId="{4E6D8BF4-5EC4-4A71-80E2-31B6488B734C}" type="pres">
      <dgm:prSet presAssocID="{B6C61C3C-059D-4573-88B1-24A8A680CD32}" presName="Accent4" presStyleLbl="node1" presStyleIdx="3" presStyleCnt="13"/>
      <dgm:spPr/>
    </dgm:pt>
    <dgm:pt modelId="{47C280DA-A327-4F2C-90E8-E12E0EC144F6}" type="pres">
      <dgm:prSet presAssocID="{B6C61C3C-059D-4573-88B1-24A8A680CD32}" presName="Accent5" presStyleLbl="node1" presStyleIdx="4" presStyleCnt="13"/>
      <dgm:spPr/>
    </dgm:pt>
    <dgm:pt modelId="{13BB654B-0DB2-4B12-A56C-F383C1CB2F8C}" type="pres">
      <dgm:prSet presAssocID="{B6C61C3C-059D-4573-88B1-24A8A680CD32}" presName="Accent6" presStyleLbl="node1" presStyleIdx="5" presStyleCnt="13"/>
      <dgm:spPr/>
    </dgm:pt>
    <dgm:pt modelId="{A15DB2A1-263E-4330-B67F-C946C2A06C64}" type="pres">
      <dgm:prSet presAssocID="{C74C0F8B-76E7-4019-85B3-416C982AE4EA}" presName="Child1" presStyleLbl="node1" presStyleIdx="6" presStyleCnt="13" custScaleX="109468" custScaleY="1095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EFAFF6A-0D9E-4FD9-8766-C922CB7525F0}" type="pres">
      <dgm:prSet presAssocID="{C74C0F8B-76E7-4019-85B3-416C982AE4EA}" presName="Accent7" presStyleCnt="0"/>
      <dgm:spPr/>
    </dgm:pt>
    <dgm:pt modelId="{B7E75C68-DCA0-40FF-8C1A-64888093924A}" type="pres">
      <dgm:prSet presAssocID="{C74C0F8B-76E7-4019-85B3-416C982AE4EA}" presName="AccentHold1" presStyleLbl="node1" presStyleIdx="7" presStyleCnt="13"/>
      <dgm:spPr/>
    </dgm:pt>
    <dgm:pt modelId="{33E11C61-BF99-495D-B7AC-7B43F5F71F33}" type="pres">
      <dgm:prSet presAssocID="{C74C0F8B-76E7-4019-85B3-416C982AE4EA}" presName="Accent8" presStyleCnt="0"/>
      <dgm:spPr/>
    </dgm:pt>
    <dgm:pt modelId="{DF2080EC-DA8D-4F51-BAD3-B4DB83FD539C}" type="pres">
      <dgm:prSet presAssocID="{C74C0F8B-76E7-4019-85B3-416C982AE4EA}" presName="AccentHold2" presStyleLbl="node1" presStyleIdx="8" presStyleCnt="13"/>
      <dgm:spPr/>
    </dgm:pt>
    <dgm:pt modelId="{54034630-D66F-4A67-8F5A-C7C7700295E8}" type="pres">
      <dgm:prSet presAssocID="{FB7FAB6F-2F11-4FE4-A819-43B136DBD217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FD9E04F-AEC6-4DE1-AFC4-C9ABF08C5FBD}" type="pres">
      <dgm:prSet presAssocID="{FB7FAB6F-2F11-4FE4-A819-43B136DBD217}" presName="Accent9" presStyleCnt="0"/>
      <dgm:spPr/>
    </dgm:pt>
    <dgm:pt modelId="{41B06324-DC98-44EE-9456-2F3CBDD0D21B}" type="pres">
      <dgm:prSet presAssocID="{FB7FAB6F-2F11-4FE4-A819-43B136DBD217}" presName="AccentHold1" presStyleLbl="node1" presStyleIdx="10" presStyleCnt="13"/>
      <dgm:spPr/>
    </dgm:pt>
    <dgm:pt modelId="{90460B1B-5969-4C5B-9096-B83820BDF02A}" type="pres">
      <dgm:prSet presAssocID="{FB7FAB6F-2F11-4FE4-A819-43B136DBD217}" presName="Accent10" presStyleCnt="0"/>
      <dgm:spPr/>
    </dgm:pt>
    <dgm:pt modelId="{942F48A1-5575-439A-A3D4-60C66842D34F}" type="pres">
      <dgm:prSet presAssocID="{FB7FAB6F-2F11-4FE4-A819-43B136DBD217}" presName="AccentHold2" presStyleLbl="node1" presStyleIdx="11" presStyleCnt="13"/>
      <dgm:spPr/>
    </dgm:pt>
    <dgm:pt modelId="{19EA6B62-A21E-4648-8223-9BAFCE87346D}" type="pres">
      <dgm:prSet presAssocID="{FB7FAB6F-2F11-4FE4-A819-43B136DBD217}" presName="Accent11" presStyleCnt="0"/>
      <dgm:spPr/>
    </dgm:pt>
    <dgm:pt modelId="{C87C28C4-0016-433D-B1C7-A5FC382895C0}" type="pres">
      <dgm:prSet presAssocID="{FB7FAB6F-2F11-4FE4-A819-43B136DBD217}" presName="AccentHold3" presStyleLbl="node1" presStyleIdx="12" presStyleCnt="13"/>
      <dgm:spPr/>
    </dgm:pt>
  </dgm:ptLst>
  <dgm:cxnLst>
    <dgm:cxn modelId="{19DAD48E-A268-4FC2-95C0-391144959A5D}" srcId="{B6C61C3C-059D-4573-88B1-24A8A680CD32}" destId="{C74C0F8B-76E7-4019-85B3-416C982AE4EA}" srcOrd="0" destOrd="0" parTransId="{B4BB49F9-FEE9-43CF-A6C7-E80A6B4E2740}" sibTransId="{30C25850-5F7C-44F1-B0D8-8DD5D506213E}"/>
    <dgm:cxn modelId="{B80187CF-6E63-4AE6-89F9-BC5F38CA837C}" type="presOf" srcId="{70D18ED7-6A6D-414E-B5C6-04F5BEAD2E0A}" destId="{A519E3F1-6B59-46E9-8F2A-B4EE778B3A23}" srcOrd="0" destOrd="0" presId="urn:microsoft.com/office/officeart/2009/3/layout/CircleRelationship"/>
    <dgm:cxn modelId="{878D054A-2CBE-4C64-B468-4682C5AC5D26}" type="presOf" srcId="{FB7FAB6F-2F11-4FE4-A819-43B136DBD217}" destId="{54034630-D66F-4A67-8F5A-C7C7700295E8}" srcOrd="0" destOrd="0" presId="urn:microsoft.com/office/officeart/2009/3/layout/CircleRelationship"/>
    <dgm:cxn modelId="{49F6EB87-EA60-4267-AF90-16AD973921B2}" srcId="{B6C61C3C-059D-4573-88B1-24A8A680CD32}" destId="{FB7FAB6F-2F11-4FE4-A819-43B136DBD217}" srcOrd="1" destOrd="0" parTransId="{73E667C9-A2D5-4435-91DD-657CB74CC016}" sibTransId="{6441CC0B-B2CF-406F-90D3-34152DECF716}"/>
    <dgm:cxn modelId="{FDECA20A-0537-4FC3-BC3D-BE5D7B2D2E27}" type="presOf" srcId="{B6C61C3C-059D-4573-88B1-24A8A680CD32}" destId="{96FAA0E8-33CB-4F20-97B3-E8BA255105A7}" srcOrd="0" destOrd="0" presId="urn:microsoft.com/office/officeart/2009/3/layout/CircleRelationship"/>
    <dgm:cxn modelId="{4EF5560E-8DC5-4735-ABF5-6249CA2439D1}" srcId="{70D18ED7-6A6D-414E-B5C6-04F5BEAD2E0A}" destId="{B6C61C3C-059D-4573-88B1-24A8A680CD32}" srcOrd="0" destOrd="0" parTransId="{05C841CA-D1D9-4696-AE6E-16DDF4B21D79}" sibTransId="{A20FE54F-687C-4579-96EA-67303BA3912E}"/>
    <dgm:cxn modelId="{B5CEF548-B6D8-4586-9715-53F6C67968E6}" type="presOf" srcId="{C74C0F8B-76E7-4019-85B3-416C982AE4EA}" destId="{A15DB2A1-263E-4330-B67F-C946C2A06C64}" srcOrd="0" destOrd="0" presId="urn:microsoft.com/office/officeart/2009/3/layout/CircleRelationship"/>
    <dgm:cxn modelId="{08D2495D-3238-45A0-A0BA-A49599F4645F}" type="presParOf" srcId="{A519E3F1-6B59-46E9-8F2A-B4EE778B3A23}" destId="{96FAA0E8-33CB-4F20-97B3-E8BA255105A7}" srcOrd="0" destOrd="0" presId="urn:microsoft.com/office/officeart/2009/3/layout/CircleRelationship"/>
    <dgm:cxn modelId="{65041F73-3E98-4C39-A16F-10A9FD307A42}" type="presParOf" srcId="{A519E3F1-6B59-46E9-8F2A-B4EE778B3A23}" destId="{F80E3E36-6DA8-4EEB-A6DD-45F12136F3EB}" srcOrd="1" destOrd="0" presId="urn:microsoft.com/office/officeart/2009/3/layout/CircleRelationship"/>
    <dgm:cxn modelId="{E0BAFD93-796F-4139-ABAA-7FEC4C18FF53}" type="presParOf" srcId="{A519E3F1-6B59-46E9-8F2A-B4EE778B3A23}" destId="{69989CD7-5A0E-4C90-AD26-B9B3901B853A}" srcOrd="2" destOrd="0" presId="urn:microsoft.com/office/officeart/2009/3/layout/CircleRelationship"/>
    <dgm:cxn modelId="{D2D9CA91-50D8-4C80-AA1D-025547C28A4B}" type="presParOf" srcId="{A519E3F1-6B59-46E9-8F2A-B4EE778B3A23}" destId="{8C6B864B-B175-43D3-B11D-A0B7BAD6AA9B}" srcOrd="3" destOrd="0" presId="urn:microsoft.com/office/officeart/2009/3/layout/CircleRelationship"/>
    <dgm:cxn modelId="{6EB961B9-CADB-4BA0-8676-B5EDB0674F6B}" type="presParOf" srcId="{A519E3F1-6B59-46E9-8F2A-B4EE778B3A23}" destId="{4E6D8BF4-5EC4-4A71-80E2-31B6488B734C}" srcOrd="4" destOrd="0" presId="urn:microsoft.com/office/officeart/2009/3/layout/CircleRelationship"/>
    <dgm:cxn modelId="{E57A6BB0-0738-453D-8EB1-C4824C3F8E8A}" type="presParOf" srcId="{A519E3F1-6B59-46E9-8F2A-B4EE778B3A23}" destId="{47C280DA-A327-4F2C-90E8-E12E0EC144F6}" srcOrd="5" destOrd="0" presId="urn:microsoft.com/office/officeart/2009/3/layout/CircleRelationship"/>
    <dgm:cxn modelId="{795306DF-5557-4E46-912D-622E9A920274}" type="presParOf" srcId="{A519E3F1-6B59-46E9-8F2A-B4EE778B3A23}" destId="{13BB654B-0DB2-4B12-A56C-F383C1CB2F8C}" srcOrd="6" destOrd="0" presId="urn:microsoft.com/office/officeart/2009/3/layout/CircleRelationship"/>
    <dgm:cxn modelId="{A5F7CD50-469C-45BC-8B4E-2B0A21A04AC9}" type="presParOf" srcId="{A519E3F1-6B59-46E9-8F2A-B4EE778B3A23}" destId="{A15DB2A1-263E-4330-B67F-C946C2A06C64}" srcOrd="7" destOrd="0" presId="urn:microsoft.com/office/officeart/2009/3/layout/CircleRelationship"/>
    <dgm:cxn modelId="{2D152FDD-E2D8-4F80-9321-AF77021AD357}" type="presParOf" srcId="{A519E3F1-6B59-46E9-8F2A-B4EE778B3A23}" destId="{4EFAFF6A-0D9E-4FD9-8766-C922CB7525F0}" srcOrd="8" destOrd="0" presId="urn:microsoft.com/office/officeart/2009/3/layout/CircleRelationship"/>
    <dgm:cxn modelId="{E24A30AF-DA0A-4517-BCFF-8A8923BB23AA}" type="presParOf" srcId="{4EFAFF6A-0D9E-4FD9-8766-C922CB7525F0}" destId="{B7E75C68-DCA0-40FF-8C1A-64888093924A}" srcOrd="0" destOrd="0" presId="urn:microsoft.com/office/officeart/2009/3/layout/CircleRelationship"/>
    <dgm:cxn modelId="{A9CE9B3C-4F6C-46AB-93DC-5EC0DDA05A88}" type="presParOf" srcId="{A519E3F1-6B59-46E9-8F2A-B4EE778B3A23}" destId="{33E11C61-BF99-495D-B7AC-7B43F5F71F33}" srcOrd="9" destOrd="0" presId="urn:microsoft.com/office/officeart/2009/3/layout/CircleRelationship"/>
    <dgm:cxn modelId="{697572DB-4F23-479E-87DF-3E048CF91C9A}" type="presParOf" srcId="{33E11C61-BF99-495D-B7AC-7B43F5F71F33}" destId="{DF2080EC-DA8D-4F51-BAD3-B4DB83FD539C}" srcOrd="0" destOrd="0" presId="urn:microsoft.com/office/officeart/2009/3/layout/CircleRelationship"/>
    <dgm:cxn modelId="{B4009ACA-1276-4E9C-B9CF-39BF7DE35350}" type="presParOf" srcId="{A519E3F1-6B59-46E9-8F2A-B4EE778B3A23}" destId="{54034630-D66F-4A67-8F5A-C7C7700295E8}" srcOrd="10" destOrd="0" presId="urn:microsoft.com/office/officeart/2009/3/layout/CircleRelationship"/>
    <dgm:cxn modelId="{A804FB9A-F020-4B07-BB7D-02246E41C761}" type="presParOf" srcId="{A519E3F1-6B59-46E9-8F2A-B4EE778B3A23}" destId="{EFD9E04F-AEC6-4DE1-AFC4-C9ABF08C5FBD}" srcOrd="11" destOrd="0" presId="urn:microsoft.com/office/officeart/2009/3/layout/CircleRelationship"/>
    <dgm:cxn modelId="{B6F3D87E-2E4F-48EC-A968-027081D3F449}" type="presParOf" srcId="{EFD9E04F-AEC6-4DE1-AFC4-C9ABF08C5FBD}" destId="{41B06324-DC98-44EE-9456-2F3CBDD0D21B}" srcOrd="0" destOrd="0" presId="urn:microsoft.com/office/officeart/2009/3/layout/CircleRelationship"/>
    <dgm:cxn modelId="{51FF450A-6500-441F-8DD5-1656E0F95E2E}" type="presParOf" srcId="{A519E3F1-6B59-46E9-8F2A-B4EE778B3A23}" destId="{90460B1B-5969-4C5B-9096-B83820BDF02A}" srcOrd="12" destOrd="0" presId="urn:microsoft.com/office/officeart/2009/3/layout/CircleRelationship"/>
    <dgm:cxn modelId="{6A52BFC3-3361-4E13-A034-1EB5A7D87DBD}" type="presParOf" srcId="{90460B1B-5969-4C5B-9096-B83820BDF02A}" destId="{942F48A1-5575-439A-A3D4-60C66842D34F}" srcOrd="0" destOrd="0" presId="urn:microsoft.com/office/officeart/2009/3/layout/CircleRelationship"/>
    <dgm:cxn modelId="{45EB9D10-4F37-4EF5-B668-D10210DA9A9F}" type="presParOf" srcId="{A519E3F1-6B59-46E9-8F2A-B4EE778B3A23}" destId="{19EA6B62-A21E-4648-8223-9BAFCE87346D}" srcOrd="13" destOrd="0" presId="urn:microsoft.com/office/officeart/2009/3/layout/CircleRelationship"/>
    <dgm:cxn modelId="{07A7EDB5-A9E9-429E-8C02-B8693F739D03}" type="presParOf" srcId="{19EA6B62-A21E-4648-8223-9BAFCE87346D}" destId="{C87C28C4-0016-433D-B1C7-A5FC382895C0}" srcOrd="0" destOrd="0" presId="urn:microsoft.com/office/officeart/2009/3/layout/CircleRelationship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8AEFEE-7B89-4200-AB34-D27C2AA61B0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129C0-3AC5-4F98-944C-46BD2CD8B392}">
      <dgm:prSet phldrT="[Текст]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/>
            <a:t>ЭЭС</a:t>
          </a:r>
        </a:p>
      </dgm:t>
    </dgm:pt>
    <dgm:pt modelId="{439CBF51-6C5E-4A5B-981E-F8FAEC00BA06}" type="parTrans" cxnId="{BE0E5664-C071-4671-BA6B-41098C0458A5}">
      <dgm:prSet/>
      <dgm:spPr/>
      <dgm:t>
        <a:bodyPr/>
        <a:lstStyle/>
        <a:p>
          <a:endParaRPr lang="ru-RU"/>
        </a:p>
      </dgm:t>
    </dgm:pt>
    <dgm:pt modelId="{B3411E77-594E-4E3C-B95E-CB6E4FAB8D9A}" type="sibTrans" cxnId="{BE0E5664-C071-4671-BA6B-41098C0458A5}">
      <dgm:prSet/>
      <dgm:spPr/>
      <dgm:t>
        <a:bodyPr/>
        <a:lstStyle/>
        <a:p>
          <a:endParaRPr lang="ru-RU"/>
        </a:p>
      </dgm:t>
    </dgm:pt>
    <dgm:pt modelId="{E6817600-84C0-48FF-91A8-325025029CA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300" b="1" dirty="0" err="1"/>
            <a:t>Дерегули-рование</a:t>
          </a:r>
          <a:endParaRPr lang="ru-RU" sz="1300" b="1" dirty="0"/>
        </a:p>
      </dgm:t>
    </dgm:pt>
    <dgm:pt modelId="{C743B4E3-B226-4481-A27F-7CC99C19309A}" type="parTrans" cxnId="{F4478D4F-9C69-4562-B363-1FBD165BF64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F146BFA-5692-4B97-9867-060CB48B5251}" type="sibTrans" cxnId="{F4478D4F-9C69-4562-B363-1FBD165BF64D}">
      <dgm:prSet/>
      <dgm:spPr/>
      <dgm:t>
        <a:bodyPr/>
        <a:lstStyle/>
        <a:p>
          <a:endParaRPr lang="ru-RU"/>
        </a:p>
      </dgm:t>
    </dgm:pt>
    <dgm:pt modelId="{0650DCD0-AA9D-447A-9719-3F00114A50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300" b="1" dirty="0"/>
            <a:t>Интеграция</a:t>
          </a:r>
        </a:p>
      </dgm:t>
    </dgm:pt>
    <dgm:pt modelId="{956310CD-CF2D-4B1A-B92A-98E1D210862E}" type="parTrans" cxnId="{B6A1EB1D-8E74-4B8F-9E67-69C95429CC4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EE166F4-EAF9-449C-B76D-3C9D91A388EF}" type="sibTrans" cxnId="{B6A1EB1D-8E74-4B8F-9E67-69C95429CC42}">
      <dgm:prSet/>
      <dgm:spPr/>
      <dgm:t>
        <a:bodyPr/>
        <a:lstStyle/>
        <a:p>
          <a:endParaRPr lang="ru-RU"/>
        </a:p>
      </dgm:t>
    </dgm:pt>
    <dgm:pt modelId="{75CAA83B-D0D1-4F75-BCDF-4D8F065D9E0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300" b="1" dirty="0" err="1"/>
            <a:t>Декарбони-зация</a:t>
          </a:r>
          <a:endParaRPr lang="ru-RU" sz="1300" b="1" dirty="0"/>
        </a:p>
      </dgm:t>
    </dgm:pt>
    <dgm:pt modelId="{B7D64C4B-9D2F-43C0-A2AA-AF010C9626E8}" type="parTrans" cxnId="{24A1161D-EDFB-425E-9239-C9E65376CC2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734E629-0B80-4CFC-B533-314A109E45DB}" type="sibTrans" cxnId="{24A1161D-EDFB-425E-9239-C9E65376CC29}">
      <dgm:prSet/>
      <dgm:spPr/>
      <dgm:t>
        <a:bodyPr/>
        <a:lstStyle/>
        <a:p>
          <a:endParaRPr lang="ru-RU"/>
        </a:p>
      </dgm:t>
    </dgm:pt>
    <dgm:pt modelId="{4DA4D6C3-FBC6-40D5-AA7C-D09EAA8A1B6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300" b="1" dirty="0" err="1"/>
            <a:t>Возобно-вляемые</a:t>
          </a:r>
          <a:r>
            <a:rPr lang="ru-RU" sz="1300" b="1" dirty="0"/>
            <a:t> источники энергии</a:t>
          </a:r>
        </a:p>
      </dgm:t>
    </dgm:pt>
    <dgm:pt modelId="{E42F7E87-8162-44FB-90E1-6A540D0064CA}" type="parTrans" cxnId="{DC5F697F-6921-4282-BF82-B444C2BD9C6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06518C6-379C-4A81-9608-0EBF36B3F123}" type="sibTrans" cxnId="{DC5F697F-6921-4282-BF82-B444C2BD9C68}">
      <dgm:prSet/>
      <dgm:spPr/>
      <dgm:t>
        <a:bodyPr/>
        <a:lstStyle/>
        <a:p>
          <a:endParaRPr lang="ru-RU"/>
        </a:p>
      </dgm:t>
    </dgm:pt>
    <dgm:pt modelId="{17366DBA-AE02-4109-8339-5A39E2C7449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300" b="1" dirty="0"/>
            <a:t>Микро</a:t>
          </a:r>
          <a:r>
            <a:rPr lang="en-US" sz="1300" b="1" dirty="0"/>
            <a:t>-,</a:t>
          </a:r>
          <a:r>
            <a:rPr lang="ru-RU" sz="1300" b="1" dirty="0"/>
            <a:t> </a:t>
          </a:r>
          <a:r>
            <a:rPr lang="ru-RU" sz="1300" b="1" dirty="0" err="1"/>
            <a:t>минигриды</a:t>
          </a:r>
          <a:endParaRPr lang="ru-RU" sz="1300" b="1" dirty="0"/>
        </a:p>
      </dgm:t>
    </dgm:pt>
    <dgm:pt modelId="{18FA91F9-662A-468A-8BF8-41A1FF1A7DF1}" type="parTrans" cxnId="{6A0DB1B0-2A79-43F4-B43A-2015FC574A2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E776244-866C-4C3A-AF3A-9221F946EFF2}" type="sibTrans" cxnId="{6A0DB1B0-2A79-43F4-B43A-2015FC574A21}">
      <dgm:prSet/>
      <dgm:spPr/>
      <dgm:t>
        <a:bodyPr/>
        <a:lstStyle/>
        <a:p>
          <a:endParaRPr lang="ru-RU"/>
        </a:p>
      </dgm:t>
    </dgm:pt>
    <dgm:pt modelId="{11A6BE4F-3E7B-4C31-B3B6-6D800FF3D6C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300" b="1" dirty="0"/>
            <a:t>Технология постоянного тока</a:t>
          </a:r>
        </a:p>
      </dgm:t>
    </dgm:pt>
    <dgm:pt modelId="{D0D9EE1F-D25E-47B4-BEEB-7602986222C2}" type="parTrans" cxnId="{510106D5-6B15-42D7-86A7-E3CC180BDD4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8B0F6660-8A0C-4E99-9873-55A43402CDB9}" type="sibTrans" cxnId="{510106D5-6B15-42D7-86A7-E3CC180BDD41}">
      <dgm:prSet/>
      <dgm:spPr/>
      <dgm:t>
        <a:bodyPr/>
        <a:lstStyle/>
        <a:p>
          <a:endParaRPr lang="ru-RU"/>
        </a:p>
      </dgm:t>
    </dgm:pt>
    <dgm:pt modelId="{8DBCACDB-D45A-43C3-90B1-2DC64278EE1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300" b="1" dirty="0" err="1"/>
            <a:t>Инноваци-онные</a:t>
          </a:r>
          <a:r>
            <a:rPr lang="ru-RU" sz="1300" b="1" dirty="0"/>
            <a:t> </a:t>
          </a:r>
          <a:r>
            <a:rPr lang="ru-RU" sz="1300" b="1" dirty="0" err="1"/>
            <a:t>ма-териалы</a:t>
          </a:r>
          <a:r>
            <a:rPr lang="ru-RU" sz="1300" b="1" dirty="0"/>
            <a:t> и технические устройства</a:t>
          </a:r>
        </a:p>
      </dgm:t>
    </dgm:pt>
    <dgm:pt modelId="{F75D3F9E-DBAB-4E7B-8525-DA9ADF759EA1}" type="parTrans" cxnId="{0DF36608-00FC-424F-83EE-3DDD4997801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245787B-9E1F-479D-BC5D-6FA360847131}" type="sibTrans" cxnId="{0DF36608-00FC-424F-83EE-3DDD49978017}">
      <dgm:prSet/>
      <dgm:spPr/>
      <dgm:t>
        <a:bodyPr/>
        <a:lstStyle/>
        <a:p>
          <a:endParaRPr lang="ru-RU"/>
        </a:p>
      </dgm:t>
    </dgm:pt>
    <dgm:pt modelId="{40D4A0C3-54E2-4AC8-BCD4-1BF43200FBD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50" b="1" dirty="0" err="1"/>
            <a:t>Интеллектуа-лизация</a:t>
          </a:r>
          <a:r>
            <a:rPr lang="ru-RU" sz="1150" b="1" dirty="0"/>
            <a:t>/ </a:t>
          </a:r>
          <a:r>
            <a:rPr lang="ru-RU" sz="1150" b="1" dirty="0" err="1"/>
            <a:t>цифровизация</a:t>
          </a:r>
          <a:endParaRPr lang="ru-RU" sz="1150" dirty="0"/>
        </a:p>
      </dgm:t>
    </dgm:pt>
    <dgm:pt modelId="{D115DBE0-6890-43E1-B069-FA7F95101AFE}" type="parTrans" cxnId="{1368D528-937D-4187-8854-220F03B193E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DAB4218-FD05-4478-BAA1-6A5CAEBB36FB}" type="sibTrans" cxnId="{1368D528-937D-4187-8854-220F03B193E0}">
      <dgm:prSet/>
      <dgm:spPr/>
      <dgm:t>
        <a:bodyPr/>
        <a:lstStyle/>
        <a:p>
          <a:endParaRPr lang="ru-RU"/>
        </a:p>
      </dgm:t>
    </dgm:pt>
    <dgm:pt modelId="{5F8911AC-6C55-4A7A-9F38-24146E7EB6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150" b="1" dirty="0"/>
            <a:t>Распределён-</a:t>
          </a:r>
          <a:r>
            <a:rPr lang="ru-RU" sz="1150" b="1" dirty="0" err="1"/>
            <a:t>ные</a:t>
          </a:r>
          <a:r>
            <a:rPr lang="ru-RU" sz="1150" b="1" dirty="0"/>
            <a:t> ресурсы (генерация/</a:t>
          </a:r>
          <a:r>
            <a:rPr lang="ru-RU" sz="1150" b="1" dirty="0" err="1"/>
            <a:t>ак-кумулирова-ние</a:t>
          </a:r>
          <a:r>
            <a:rPr lang="ru-RU" sz="1150" b="1" dirty="0"/>
            <a:t>/активные потребители)</a:t>
          </a:r>
          <a:endParaRPr lang="ru-RU" sz="1150" dirty="0"/>
        </a:p>
      </dgm:t>
    </dgm:pt>
    <dgm:pt modelId="{C20C555D-9B72-460C-BE1D-FD232A90101F}" type="parTrans" cxnId="{4470699C-2FA3-4557-B037-8E15EC3B18F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F76CB08-E333-49A5-8081-9E045BF33F2B}" type="sibTrans" cxnId="{4470699C-2FA3-4557-B037-8E15EC3B18F6}">
      <dgm:prSet/>
      <dgm:spPr/>
      <dgm:t>
        <a:bodyPr/>
        <a:lstStyle/>
        <a:p>
          <a:endParaRPr lang="ru-RU"/>
        </a:p>
      </dgm:t>
    </dgm:pt>
    <dgm:pt modelId="{CBAA0D2F-B527-4FA8-8344-BE2EA12BD67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50" b="1" dirty="0"/>
            <a:t>Электро-мобилизация</a:t>
          </a:r>
        </a:p>
      </dgm:t>
    </dgm:pt>
    <dgm:pt modelId="{4EF83474-AA0D-48E5-9D6B-71D255F87C5D}" type="parTrans" cxnId="{276A7B49-B8CB-4963-AC8F-72CF2904D0A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705C9A2-FFC4-4E5B-BE5C-07564D5F7239}" type="sibTrans" cxnId="{276A7B49-B8CB-4963-AC8F-72CF2904D0AA}">
      <dgm:prSet/>
      <dgm:spPr/>
      <dgm:t>
        <a:bodyPr/>
        <a:lstStyle/>
        <a:p>
          <a:endParaRPr lang="ru-RU"/>
        </a:p>
      </dgm:t>
    </dgm:pt>
    <dgm:pt modelId="{B21A516E-281B-42DB-B305-26A366899C95}">
      <dgm:prSet/>
      <dgm:spPr/>
      <dgm:t>
        <a:bodyPr/>
        <a:lstStyle/>
        <a:p>
          <a:endParaRPr lang="ru-RU"/>
        </a:p>
      </dgm:t>
    </dgm:pt>
    <dgm:pt modelId="{ACD8B4F0-98DF-4FAA-A02C-06C1708D2AC4}" type="parTrans" cxnId="{EE999DC7-BCAE-4DC2-A381-DD9096901103}">
      <dgm:prSet/>
      <dgm:spPr/>
      <dgm:t>
        <a:bodyPr/>
        <a:lstStyle/>
        <a:p>
          <a:endParaRPr lang="ru-RU"/>
        </a:p>
      </dgm:t>
    </dgm:pt>
    <dgm:pt modelId="{E04A8BFF-6F54-4D2E-B7C2-ADD335A187A6}" type="sibTrans" cxnId="{EE999DC7-BCAE-4DC2-A381-DD9096901103}">
      <dgm:prSet/>
      <dgm:spPr/>
      <dgm:t>
        <a:bodyPr/>
        <a:lstStyle/>
        <a:p>
          <a:endParaRPr lang="ru-RU"/>
        </a:p>
      </dgm:t>
    </dgm:pt>
    <dgm:pt modelId="{14373717-9510-4BB6-A009-58294781BEF6}" type="pres">
      <dgm:prSet presAssocID="{E98AEFEE-7B89-4200-AB34-D27C2AA61B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4944C4-01A6-495D-B33F-E8342D1758F3}" type="pres">
      <dgm:prSet presAssocID="{AFB129C0-3AC5-4F98-944C-46BD2CD8B392}" presName="centerShape" presStyleLbl="node0" presStyleIdx="0" presStyleCnt="1" custScaleX="134849" custScaleY="134599"/>
      <dgm:spPr/>
      <dgm:t>
        <a:bodyPr/>
        <a:lstStyle/>
        <a:p>
          <a:endParaRPr lang="ru-RU"/>
        </a:p>
      </dgm:t>
    </dgm:pt>
    <dgm:pt modelId="{4EAA4B5F-AFF1-4F72-BF14-7700DC591537}" type="pres">
      <dgm:prSet presAssocID="{C743B4E3-B226-4481-A27F-7CC99C19309A}" presName="parTrans" presStyleLbl="sibTrans2D1" presStyleIdx="0" presStyleCnt="10" custAng="10800000"/>
      <dgm:spPr/>
      <dgm:t>
        <a:bodyPr/>
        <a:lstStyle/>
        <a:p>
          <a:endParaRPr lang="ru-RU"/>
        </a:p>
      </dgm:t>
    </dgm:pt>
    <dgm:pt modelId="{53AC778F-493E-4FA6-834E-1FD6BE0DBB35}" type="pres">
      <dgm:prSet presAssocID="{C743B4E3-B226-4481-A27F-7CC99C19309A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299615D3-21B4-43E3-9181-91CD912BD77A}" type="pres">
      <dgm:prSet presAssocID="{E6817600-84C0-48FF-91A8-325025029CAC}" presName="node" presStyleLbl="node1" presStyleIdx="0" presStyleCnt="10" custScaleX="122218" custScaleY="1177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B7D45DD-8CC1-44FB-AD98-036DF6D7AB64}" type="pres">
      <dgm:prSet presAssocID="{956310CD-CF2D-4B1A-B92A-98E1D210862E}" presName="parTrans" presStyleLbl="sibTrans2D1" presStyleIdx="1" presStyleCnt="10" custAng="10739842"/>
      <dgm:spPr/>
      <dgm:t>
        <a:bodyPr/>
        <a:lstStyle/>
        <a:p>
          <a:endParaRPr lang="ru-RU"/>
        </a:p>
      </dgm:t>
    </dgm:pt>
    <dgm:pt modelId="{FC73E72E-F76A-4516-98B9-16E34C618C30}" type="pres">
      <dgm:prSet presAssocID="{956310CD-CF2D-4B1A-B92A-98E1D210862E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15F42AC6-5786-4C33-B558-2BC0208E6DB2}" type="pres">
      <dgm:prSet presAssocID="{0650DCD0-AA9D-447A-9719-3F00114A5009}" presName="node" presStyleLbl="node1" presStyleIdx="1" presStyleCnt="10" custScaleX="124999" custScaleY="125674" custRadScaleRad="104224" custRadScaleInc="29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346ABD-D8D8-4F99-96AC-D452D3206BF2}" type="pres">
      <dgm:prSet presAssocID="{B7D64C4B-9D2F-43C0-A2AA-AF010C9626E8}" presName="parTrans" presStyleLbl="sibTrans2D1" presStyleIdx="2" presStyleCnt="10" custAng="11101517"/>
      <dgm:spPr/>
      <dgm:t>
        <a:bodyPr/>
        <a:lstStyle/>
        <a:p>
          <a:endParaRPr lang="ru-RU"/>
        </a:p>
      </dgm:t>
    </dgm:pt>
    <dgm:pt modelId="{1A9C7AB7-8F13-410D-A573-2B8F659BC627}" type="pres">
      <dgm:prSet presAssocID="{B7D64C4B-9D2F-43C0-A2AA-AF010C9626E8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4324C17D-34CD-46AA-A5DC-9BD0764F0522}" type="pres">
      <dgm:prSet presAssocID="{75CAA83B-D0D1-4F75-BCDF-4D8F065D9E00}" presName="node" presStyleLbl="node1" presStyleIdx="2" presStyleCnt="10" custScaleX="131214" custScaleY="117267" custRadScaleRad="100331" custRadScaleInc="1917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DBAFB19-7A33-43EF-84C1-732187A3B0ED}" type="pres">
      <dgm:prSet presAssocID="{D115DBE0-6890-43E1-B069-FA7F95101AFE}" presName="parTrans" presStyleLbl="sibTrans2D1" presStyleIdx="3" presStyleCnt="10" custAng="11101824"/>
      <dgm:spPr/>
      <dgm:t>
        <a:bodyPr/>
        <a:lstStyle/>
        <a:p>
          <a:endParaRPr lang="ru-RU"/>
        </a:p>
      </dgm:t>
    </dgm:pt>
    <dgm:pt modelId="{11E9923B-88AA-48D1-BA68-5BF79398A6BB}" type="pres">
      <dgm:prSet presAssocID="{D115DBE0-6890-43E1-B069-FA7F95101AFE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E941D147-DC43-44A9-9710-17010BDEC056}" type="pres">
      <dgm:prSet presAssocID="{40D4A0C3-54E2-4AC8-BCD4-1BF43200FBDF}" presName="node" presStyleLbl="node1" presStyleIdx="3" presStyleCnt="10" custScaleX="128769" custScaleY="119343" custRadScaleRad="97669" custRadScaleInc="-1912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FCEDBC-B241-4445-AE0D-4FFF04730DBD}" type="pres">
      <dgm:prSet presAssocID="{4EF83474-AA0D-48E5-9D6B-71D255F87C5D}" presName="parTrans" presStyleLbl="sibTrans2D1" presStyleIdx="4" presStyleCnt="10" custAng="10945505"/>
      <dgm:spPr/>
      <dgm:t>
        <a:bodyPr/>
        <a:lstStyle/>
        <a:p>
          <a:endParaRPr lang="ru-RU"/>
        </a:p>
      </dgm:t>
    </dgm:pt>
    <dgm:pt modelId="{946BE136-4F91-482A-AEF4-B8B7D0806E11}" type="pres">
      <dgm:prSet presAssocID="{4EF83474-AA0D-48E5-9D6B-71D255F87C5D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66E85F6C-499F-41F9-8293-D100C0BA003C}" type="pres">
      <dgm:prSet presAssocID="{CBAA0D2F-B527-4FA8-8344-BE2EA12BD67F}" presName="node" presStyleLbl="node1" presStyleIdx="4" presStyleCnt="10" custScaleX="121009" custScaleY="124436" custRadScaleRad="90427" custRadScaleInc="1736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F545CD6-ECEF-4330-9596-998D2BBAAA1D}" type="pres">
      <dgm:prSet presAssocID="{C20C555D-9B72-460C-BE1D-FD232A90101F}" presName="parTrans" presStyleLbl="sibTrans2D1" presStyleIdx="5" presStyleCnt="10" custAng="10797165"/>
      <dgm:spPr/>
      <dgm:t>
        <a:bodyPr/>
        <a:lstStyle/>
        <a:p>
          <a:endParaRPr lang="ru-RU"/>
        </a:p>
      </dgm:t>
    </dgm:pt>
    <dgm:pt modelId="{D4619283-9A68-4B07-BA5D-C03A1C81806D}" type="pres">
      <dgm:prSet presAssocID="{C20C555D-9B72-460C-BE1D-FD232A90101F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DAA6F6FA-4410-4C5D-9B66-2ACFF2C530E2}" type="pres">
      <dgm:prSet presAssocID="{5F8911AC-6C55-4A7A-9F38-24146E7EB67A}" presName="node" presStyleLbl="node1" presStyleIdx="5" presStyleCnt="10" custScaleX="125245" custScaleY="123607" custRadScaleRad="100598" custRadScaleInc="1774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20DA547-EEA1-4701-925A-5A9DA8D6B528}" type="pres">
      <dgm:prSet presAssocID="{E42F7E87-8162-44FB-90E1-6A540D0064CA}" presName="parTrans" presStyleLbl="sibTrans2D1" presStyleIdx="6" presStyleCnt="10" custAng="11068916"/>
      <dgm:spPr/>
      <dgm:t>
        <a:bodyPr/>
        <a:lstStyle/>
        <a:p>
          <a:endParaRPr lang="ru-RU"/>
        </a:p>
      </dgm:t>
    </dgm:pt>
    <dgm:pt modelId="{3AC312CA-1498-4C0D-B93A-CB21491ACDDD}" type="pres">
      <dgm:prSet presAssocID="{E42F7E87-8162-44FB-90E1-6A540D0064CA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510B8CE1-DB15-4F39-A971-FBAB13034AA8}" type="pres">
      <dgm:prSet presAssocID="{4DA4D6C3-FBC6-40D5-AA7C-D09EAA8A1B69}" presName="node" presStyleLbl="node1" presStyleIdx="6" presStyleCnt="10" custScaleX="125514" custScaleY="123624" custRadScaleRad="104835" custRadScaleInc="-4270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DB7AD0-541E-4597-B0C1-8F55319723B2}" type="pres">
      <dgm:prSet presAssocID="{18FA91F9-662A-468A-8BF8-41A1FF1A7DF1}" presName="parTrans" presStyleLbl="sibTrans2D1" presStyleIdx="7" presStyleCnt="10" custAng="10593357"/>
      <dgm:spPr/>
      <dgm:t>
        <a:bodyPr/>
        <a:lstStyle/>
        <a:p>
          <a:endParaRPr lang="ru-RU"/>
        </a:p>
      </dgm:t>
    </dgm:pt>
    <dgm:pt modelId="{CA93CC25-63FA-4E6A-9B8F-F65F996BAAF5}" type="pres">
      <dgm:prSet presAssocID="{18FA91F9-662A-468A-8BF8-41A1FF1A7DF1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29B62259-89B9-47C4-B825-936322EFAF5A}" type="pres">
      <dgm:prSet presAssocID="{17366DBA-AE02-4109-8339-5A39E2C7449A}" presName="node" presStyleLbl="node1" presStyleIdx="7" presStyleCnt="10" custScaleX="131286" custScaleY="125167" custRadScaleRad="98516" custRadScaleInc="580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029A0026-FA0F-4F99-8CC3-78056DD8F899}" type="pres">
      <dgm:prSet presAssocID="{D0D9EE1F-D25E-47B4-BEEB-7602986222C2}" presName="parTrans" presStyleLbl="sibTrans2D1" presStyleIdx="8" presStyleCnt="10" custAng="10815739"/>
      <dgm:spPr/>
      <dgm:t>
        <a:bodyPr/>
        <a:lstStyle/>
        <a:p>
          <a:endParaRPr lang="ru-RU"/>
        </a:p>
      </dgm:t>
    </dgm:pt>
    <dgm:pt modelId="{A17C1CD5-A0DC-4D07-B7A1-290A721B2885}" type="pres">
      <dgm:prSet presAssocID="{D0D9EE1F-D25E-47B4-BEEB-7602986222C2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B10B7EDD-5286-4A8E-B8CE-E003AD0EF41F}" type="pres">
      <dgm:prSet presAssocID="{11A6BE4F-3E7B-4C31-B3B6-6D800FF3D6CE}" presName="node" presStyleLbl="node1" presStyleIdx="8" presStyleCnt="10" custScaleX="127926" custScaleY="12195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1A246D4-B8BB-404C-8DD6-2B86C3658FA8}" type="pres">
      <dgm:prSet presAssocID="{F75D3F9E-DBAB-4E7B-8525-DA9ADF759EA1}" presName="parTrans" presStyleLbl="sibTrans2D1" presStyleIdx="9" presStyleCnt="10" custAng="10987099"/>
      <dgm:spPr/>
      <dgm:t>
        <a:bodyPr/>
        <a:lstStyle/>
        <a:p>
          <a:endParaRPr lang="ru-RU"/>
        </a:p>
      </dgm:t>
    </dgm:pt>
    <dgm:pt modelId="{BD527C6A-8649-4767-BE00-793EC58700D5}" type="pres">
      <dgm:prSet presAssocID="{F75D3F9E-DBAB-4E7B-8525-DA9ADF759EA1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1E6DBA0D-CD90-4E04-8649-D51C64CF1A5D}" type="pres">
      <dgm:prSet presAssocID="{8DBCACDB-D45A-43C3-90B1-2DC64278EE1C}" presName="node" presStyleLbl="node1" presStyleIdx="9" presStyleCnt="10" custScaleX="129453" custScaleY="122344" custRadScaleRad="104224" custRadScaleInc="-29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6F8EF8D-0D3D-4134-A490-ECA052DD85B5}" type="presOf" srcId="{40D4A0C3-54E2-4AC8-BCD4-1BF43200FBDF}" destId="{E941D147-DC43-44A9-9710-17010BDEC056}" srcOrd="0" destOrd="0" presId="urn:microsoft.com/office/officeart/2005/8/layout/radial5"/>
    <dgm:cxn modelId="{6A0DB1B0-2A79-43F4-B43A-2015FC574A21}" srcId="{AFB129C0-3AC5-4F98-944C-46BD2CD8B392}" destId="{17366DBA-AE02-4109-8339-5A39E2C7449A}" srcOrd="7" destOrd="0" parTransId="{18FA91F9-662A-468A-8BF8-41A1FF1A7DF1}" sibTransId="{4E776244-866C-4C3A-AF3A-9221F946EFF2}"/>
    <dgm:cxn modelId="{DC5F697F-6921-4282-BF82-B444C2BD9C68}" srcId="{AFB129C0-3AC5-4F98-944C-46BD2CD8B392}" destId="{4DA4D6C3-FBC6-40D5-AA7C-D09EAA8A1B69}" srcOrd="6" destOrd="0" parTransId="{E42F7E87-8162-44FB-90E1-6A540D0064CA}" sibTransId="{D06518C6-379C-4A81-9608-0EBF36B3F123}"/>
    <dgm:cxn modelId="{327B8D29-E174-48BC-9F14-25614D5FFB19}" type="presOf" srcId="{17366DBA-AE02-4109-8339-5A39E2C7449A}" destId="{29B62259-89B9-47C4-B825-936322EFAF5A}" srcOrd="0" destOrd="0" presId="urn:microsoft.com/office/officeart/2005/8/layout/radial5"/>
    <dgm:cxn modelId="{4470699C-2FA3-4557-B037-8E15EC3B18F6}" srcId="{AFB129C0-3AC5-4F98-944C-46BD2CD8B392}" destId="{5F8911AC-6C55-4A7A-9F38-24146E7EB67A}" srcOrd="5" destOrd="0" parTransId="{C20C555D-9B72-460C-BE1D-FD232A90101F}" sibTransId="{EF76CB08-E333-49A5-8081-9E045BF33F2B}"/>
    <dgm:cxn modelId="{001EB170-7EEF-4F98-A861-67712FA17133}" type="presOf" srcId="{D115DBE0-6890-43E1-B069-FA7F95101AFE}" destId="{11E9923B-88AA-48D1-BA68-5BF79398A6BB}" srcOrd="1" destOrd="0" presId="urn:microsoft.com/office/officeart/2005/8/layout/radial5"/>
    <dgm:cxn modelId="{FF2978EF-E05F-4064-BFAC-B313DEDC9EFE}" type="presOf" srcId="{E6817600-84C0-48FF-91A8-325025029CAC}" destId="{299615D3-21B4-43E3-9181-91CD912BD77A}" srcOrd="0" destOrd="0" presId="urn:microsoft.com/office/officeart/2005/8/layout/radial5"/>
    <dgm:cxn modelId="{510106D5-6B15-42D7-86A7-E3CC180BDD41}" srcId="{AFB129C0-3AC5-4F98-944C-46BD2CD8B392}" destId="{11A6BE4F-3E7B-4C31-B3B6-6D800FF3D6CE}" srcOrd="8" destOrd="0" parTransId="{D0D9EE1F-D25E-47B4-BEEB-7602986222C2}" sibTransId="{8B0F6660-8A0C-4E99-9873-55A43402CDB9}"/>
    <dgm:cxn modelId="{9CDBC22E-6ADF-4048-95AC-94228BED5BB4}" type="presOf" srcId="{4EF83474-AA0D-48E5-9D6B-71D255F87C5D}" destId="{87FCEDBC-B241-4445-AE0D-4FFF04730DBD}" srcOrd="0" destOrd="0" presId="urn:microsoft.com/office/officeart/2005/8/layout/radial5"/>
    <dgm:cxn modelId="{D577635F-80C2-4F35-8FDC-CBF1EEF64E13}" type="presOf" srcId="{75CAA83B-D0D1-4F75-BCDF-4D8F065D9E00}" destId="{4324C17D-34CD-46AA-A5DC-9BD0764F0522}" srcOrd="0" destOrd="0" presId="urn:microsoft.com/office/officeart/2005/8/layout/radial5"/>
    <dgm:cxn modelId="{3BF3B6FF-1254-4EFD-8EDA-BDD022A891CD}" type="presOf" srcId="{B7D64C4B-9D2F-43C0-A2AA-AF010C9626E8}" destId="{1A9C7AB7-8F13-410D-A573-2B8F659BC627}" srcOrd="1" destOrd="0" presId="urn:microsoft.com/office/officeart/2005/8/layout/radial5"/>
    <dgm:cxn modelId="{8CAF6E29-E450-44E4-A735-0B080647EA13}" type="presOf" srcId="{C743B4E3-B226-4481-A27F-7CC99C19309A}" destId="{53AC778F-493E-4FA6-834E-1FD6BE0DBB35}" srcOrd="1" destOrd="0" presId="urn:microsoft.com/office/officeart/2005/8/layout/radial5"/>
    <dgm:cxn modelId="{9A909C44-F996-45F8-B28A-AF117FA90BD2}" type="presOf" srcId="{E98AEFEE-7B89-4200-AB34-D27C2AA61B01}" destId="{14373717-9510-4BB6-A009-58294781BEF6}" srcOrd="0" destOrd="0" presId="urn:microsoft.com/office/officeart/2005/8/layout/radial5"/>
    <dgm:cxn modelId="{34F1A276-7288-4103-86B9-01C9A500C682}" type="presOf" srcId="{F75D3F9E-DBAB-4E7B-8525-DA9ADF759EA1}" destId="{F1A246D4-B8BB-404C-8DD6-2B86C3658FA8}" srcOrd="0" destOrd="0" presId="urn:microsoft.com/office/officeart/2005/8/layout/radial5"/>
    <dgm:cxn modelId="{E1849648-B825-4E9B-BD00-0B382F9DB7D7}" type="presOf" srcId="{C20C555D-9B72-460C-BE1D-FD232A90101F}" destId="{D4619283-9A68-4B07-BA5D-C03A1C81806D}" srcOrd="1" destOrd="0" presId="urn:microsoft.com/office/officeart/2005/8/layout/radial5"/>
    <dgm:cxn modelId="{65EBE254-D425-49E7-826A-196E10DD9A9E}" type="presOf" srcId="{E42F7E87-8162-44FB-90E1-6A540D0064CA}" destId="{3AC312CA-1498-4C0D-B93A-CB21491ACDDD}" srcOrd="1" destOrd="0" presId="urn:microsoft.com/office/officeart/2005/8/layout/radial5"/>
    <dgm:cxn modelId="{2CF07A42-EBA1-4493-AE47-45A7028435FE}" type="presOf" srcId="{B7D64C4B-9D2F-43C0-A2AA-AF010C9626E8}" destId="{C7346ABD-D8D8-4F99-96AC-D452D3206BF2}" srcOrd="0" destOrd="0" presId="urn:microsoft.com/office/officeart/2005/8/layout/radial5"/>
    <dgm:cxn modelId="{87C5FF61-4480-49D1-831C-23AF512218C3}" type="presOf" srcId="{D0D9EE1F-D25E-47B4-BEEB-7602986222C2}" destId="{A17C1CD5-A0DC-4D07-B7A1-290A721B2885}" srcOrd="1" destOrd="0" presId="urn:microsoft.com/office/officeart/2005/8/layout/radial5"/>
    <dgm:cxn modelId="{0D203CC3-1094-4592-ADFF-BF8936ED456C}" type="presOf" srcId="{C20C555D-9B72-460C-BE1D-FD232A90101F}" destId="{1F545CD6-ECEF-4330-9596-998D2BBAAA1D}" srcOrd="0" destOrd="0" presId="urn:microsoft.com/office/officeart/2005/8/layout/radial5"/>
    <dgm:cxn modelId="{3EFC5C80-84A5-4608-95D9-1A96B3C8A32F}" type="presOf" srcId="{D115DBE0-6890-43E1-B069-FA7F95101AFE}" destId="{ADBAFB19-7A33-43EF-84C1-732187A3B0ED}" srcOrd="0" destOrd="0" presId="urn:microsoft.com/office/officeart/2005/8/layout/radial5"/>
    <dgm:cxn modelId="{BF93F150-E760-480C-AAE3-D086D2D1CABE}" type="presOf" srcId="{AFB129C0-3AC5-4F98-944C-46BD2CD8B392}" destId="{7A4944C4-01A6-495D-B33F-E8342D1758F3}" srcOrd="0" destOrd="0" presId="urn:microsoft.com/office/officeart/2005/8/layout/radial5"/>
    <dgm:cxn modelId="{1368D528-937D-4187-8854-220F03B193E0}" srcId="{AFB129C0-3AC5-4F98-944C-46BD2CD8B392}" destId="{40D4A0C3-54E2-4AC8-BCD4-1BF43200FBDF}" srcOrd="3" destOrd="0" parTransId="{D115DBE0-6890-43E1-B069-FA7F95101AFE}" sibTransId="{FDAB4218-FD05-4478-BAA1-6A5CAEBB36FB}"/>
    <dgm:cxn modelId="{AA6D63AD-7C42-49BF-98EC-1189094974DE}" type="presOf" srcId="{F75D3F9E-DBAB-4E7B-8525-DA9ADF759EA1}" destId="{BD527C6A-8649-4767-BE00-793EC58700D5}" srcOrd="1" destOrd="0" presId="urn:microsoft.com/office/officeart/2005/8/layout/radial5"/>
    <dgm:cxn modelId="{F990CCCC-4019-4A98-A19A-B51B6C8DA5F9}" type="presOf" srcId="{956310CD-CF2D-4B1A-B92A-98E1D210862E}" destId="{0B7D45DD-8CC1-44FB-AD98-036DF6D7AB64}" srcOrd="0" destOrd="0" presId="urn:microsoft.com/office/officeart/2005/8/layout/radial5"/>
    <dgm:cxn modelId="{77973A98-12F9-4DEB-9B6F-A5489349EF9A}" type="presOf" srcId="{11A6BE4F-3E7B-4C31-B3B6-6D800FF3D6CE}" destId="{B10B7EDD-5286-4A8E-B8CE-E003AD0EF41F}" srcOrd="0" destOrd="0" presId="urn:microsoft.com/office/officeart/2005/8/layout/radial5"/>
    <dgm:cxn modelId="{276A7B49-B8CB-4963-AC8F-72CF2904D0AA}" srcId="{AFB129C0-3AC5-4F98-944C-46BD2CD8B392}" destId="{CBAA0D2F-B527-4FA8-8344-BE2EA12BD67F}" srcOrd="4" destOrd="0" parTransId="{4EF83474-AA0D-48E5-9D6B-71D255F87C5D}" sibTransId="{4705C9A2-FFC4-4E5B-BE5C-07564D5F7239}"/>
    <dgm:cxn modelId="{3B0780AE-51C8-41C0-92D8-CD10AB82EE3C}" type="presOf" srcId="{5F8911AC-6C55-4A7A-9F38-24146E7EB67A}" destId="{DAA6F6FA-4410-4C5D-9B66-2ACFF2C530E2}" srcOrd="0" destOrd="0" presId="urn:microsoft.com/office/officeart/2005/8/layout/radial5"/>
    <dgm:cxn modelId="{0DF36608-00FC-424F-83EE-3DDD49978017}" srcId="{AFB129C0-3AC5-4F98-944C-46BD2CD8B392}" destId="{8DBCACDB-D45A-43C3-90B1-2DC64278EE1C}" srcOrd="9" destOrd="0" parTransId="{F75D3F9E-DBAB-4E7B-8525-DA9ADF759EA1}" sibTransId="{0245787B-9E1F-479D-BC5D-6FA360847131}"/>
    <dgm:cxn modelId="{E0195DC0-A21B-4D58-87FB-30DD94077362}" type="presOf" srcId="{4EF83474-AA0D-48E5-9D6B-71D255F87C5D}" destId="{946BE136-4F91-482A-AEF4-B8B7D0806E11}" srcOrd="1" destOrd="0" presId="urn:microsoft.com/office/officeart/2005/8/layout/radial5"/>
    <dgm:cxn modelId="{B6A1EB1D-8E74-4B8F-9E67-69C95429CC42}" srcId="{AFB129C0-3AC5-4F98-944C-46BD2CD8B392}" destId="{0650DCD0-AA9D-447A-9719-3F00114A5009}" srcOrd="1" destOrd="0" parTransId="{956310CD-CF2D-4B1A-B92A-98E1D210862E}" sibTransId="{BEE166F4-EAF9-449C-B76D-3C9D91A388EF}"/>
    <dgm:cxn modelId="{BE0E5664-C071-4671-BA6B-41098C0458A5}" srcId="{E98AEFEE-7B89-4200-AB34-D27C2AA61B01}" destId="{AFB129C0-3AC5-4F98-944C-46BD2CD8B392}" srcOrd="0" destOrd="0" parTransId="{439CBF51-6C5E-4A5B-981E-F8FAEC00BA06}" sibTransId="{B3411E77-594E-4E3C-B95E-CB6E4FAB8D9A}"/>
    <dgm:cxn modelId="{B0F4C814-9E88-4E6E-917A-3EBF5FA78663}" type="presOf" srcId="{C743B4E3-B226-4481-A27F-7CC99C19309A}" destId="{4EAA4B5F-AFF1-4F72-BF14-7700DC591537}" srcOrd="0" destOrd="0" presId="urn:microsoft.com/office/officeart/2005/8/layout/radial5"/>
    <dgm:cxn modelId="{BDE2E22B-3814-480E-A903-D5D786F79A3A}" type="presOf" srcId="{0650DCD0-AA9D-447A-9719-3F00114A5009}" destId="{15F42AC6-5786-4C33-B558-2BC0208E6DB2}" srcOrd="0" destOrd="0" presId="urn:microsoft.com/office/officeart/2005/8/layout/radial5"/>
    <dgm:cxn modelId="{D30111BC-DB72-412F-B754-49813547E887}" type="presOf" srcId="{4DA4D6C3-FBC6-40D5-AA7C-D09EAA8A1B69}" destId="{510B8CE1-DB15-4F39-A971-FBAB13034AA8}" srcOrd="0" destOrd="0" presId="urn:microsoft.com/office/officeart/2005/8/layout/radial5"/>
    <dgm:cxn modelId="{EE999DC7-BCAE-4DC2-A381-DD9096901103}" srcId="{E98AEFEE-7B89-4200-AB34-D27C2AA61B01}" destId="{B21A516E-281B-42DB-B305-26A366899C95}" srcOrd="1" destOrd="0" parTransId="{ACD8B4F0-98DF-4FAA-A02C-06C1708D2AC4}" sibTransId="{E04A8BFF-6F54-4D2E-B7C2-ADD335A187A6}"/>
    <dgm:cxn modelId="{BAB487BD-C097-447C-B32C-7AE95F56135A}" type="presOf" srcId="{18FA91F9-662A-468A-8BF8-41A1FF1A7DF1}" destId="{87DB7AD0-541E-4597-B0C1-8F55319723B2}" srcOrd="0" destOrd="0" presId="urn:microsoft.com/office/officeart/2005/8/layout/radial5"/>
    <dgm:cxn modelId="{38984E83-9694-4E01-B743-0A8B0FC82C9E}" type="presOf" srcId="{CBAA0D2F-B527-4FA8-8344-BE2EA12BD67F}" destId="{66E85F6C-499F-41F9-8293-D100C0BA003C}" srcOrd="0" destOrd="0" presId="urn:microsoft.com/office/officeart/2005/8/layout/radial5"/>
    <dgm:cxn modelId="{6BAB2514-4B51-46A5-BE1D-5032C747F38F}" type="presOf" srcId="{18FA91F9-662A-468A-8BF8-41A1FF1A7DF1}" destId="{CA93CC25-63FA-4E6A-9B8F-F65F996BAAF5}" srcOrd="1" destOrd="0" presId="urn:microsoft.com/office/officeart/2005/8/layout/radial5"/>
    <dgm:cxn modelId="{5262F9BC-F571-47AB-A151-5B8A2F62D13D}" type="presOf" srcId="{D0D9EE1F-D25E-47B4-BEEB-7602986222C2}" destId="{029A0026-FA0F-4F99-8CC3-78056DD8F899}" srcOrd="0" destOrd="0" presId="urn:microsoft.com/office/officeart/2005/8/layout/radial5"/>
    <dgm:cxn modelId="{EE39E9C4-0787-4B1C-B3A7-EFE87AB502FA}" type="presOf" srcId="{956310CD-CF2D-4B1A-B92A-98E1D210862E}" destId="{FC73E72E-F76A-4516-98B9-16E34C618C30}" srcOrd="1" destOrd="0" presId="urn:microsoft.com/office/officeart/2005/8/layout/radial5"/>
    <dgm:cxn modelId="{D90FA392-E47C-41C3-9609-9CC35081771F}" type="presOf" srcId="{E42F7E87-8162-44FB-90E1-6A540D0064CA}" destId="{120DA547-EEA1-4701-925A-5A9DA8D6B528}" srcOrd="0" destOrd="0" presId="urn:microsoft.com/office/officeart/2005/8/layout/radial5"/>
    <dgm:cxn modelId="{00B65144-55B9-49A8-B60E-6CF7A9BCDEEE}" type="presOf" srcId="{8DBCACDB-D45A-43C3-90B1-2DC64278EE1C}" destId="{1E6DBA0D-CD90-4E04-8649-D51C64CF1A5D}" srcOrd="0" destOrd="0" presId="urn:microsoft.com/office/officeart/2005/8/layout/radial5"/>
    <dgm:cxn modelId="{F4478D4F-9C69-4562-B363-1FBD165BF64D}" srcId="{AFB129C0-3AC5-4F98-944C-46BD2CD8B392}" destId="{E6817600-84C0-48FF-91A8-325025029CAC}" srcOrd="0" destOrd="0" parTransId="{C743B4E3-B226-4481-A27F-7CC99C19309A}" sibTransId="{0F146BFA-5692-4B97-9867-060CB48B5251}"/>
    <dgm:cxn modelId="{24A1161D-EDFB-425E-9239-C9E65376CC29}" srcId="{AFB129C0-3AC5-4F98-944C-46BD2CD8B392}" destId="{75CAA83B-D0D1-4F75-BCDF-4D8F065D9E00}" srcOrd="2" destOrd="0" parTransId="{B7D64C4B-9D2F-43C0-A2AA-AF010C9626E8}" sibTransId="{9734E629-0B80-4CFC-B533-314A109E45DB}"/>
    <dgm:cxn modelId="{2ACB42AA-10E7-451F-AFA4-342A9FF373C4}" type="presParOf" srcId="{14373717-9510-4BB6-A009-58294781BEF6}" destId="{7A4944C4-01A6-495D-B33F-E8342D1758F3}" srcOrd="0" destOrd="0" presId="urn:microsoft.com/office/officeart/2005/8/layout/radial5"/>
    <dgm:cxn modelId="{A4E2276A-54F3-406B-B89A-171C79AB50EE}" type="presParOf" srcId="{14373717-9510-4BB6-A009-58294781BEF6}" destId="{4EAA4B5F-AFF1-4F72-BF14-7700DC591537}" srcOrd="1" destOrd="0" presId="urn:microsoft.com/office/officeart/2005/8/layout/radial5"/>
    <dgm:cxn modelId="{C1DEA090-D18C-42B7-BC74-251802203B27}" type="presParOf" srcId="{4EAA4B5F-AFF1-4F72-BF14-7700DC591537}" destId="{53AC778F-493E-4FA6-834E-1FD6BE0DBB35}" srcOrd="0" destOrd="0" presId="urn:microsoft.com/office/officeart/2005/8/layout/radial5"/>
    <dgm:cxn modelId="{238FAF63-AA19-404B-9D04-F37CC9ADD06C}" type="presParOf" srcId="{14373717-9510-4BB6-A009-58294781BEF6}" destId="{299615D3-21B4-43E3-9181-91CD912BD77A}" srcOrd="2" destOrd="0" presId="urn:microsoft.com/office/officeart/2005/8/layout/radial5"/>
    <dgm:cxn modelId="{F0077888-E52C-4519-9ED3-AE96D56F15E4}" type="presParOf" srcId="{14373717-9510-4BB6-A009-58294781BEF6}" destId="{0B7D45DD-8CC1-44FB-AD98-036DF6D7AB64}" srcOrd="3" destOrd="0" presId="urn:microsoft.com/office/officeart/2005/8/layout/radial5"/>
    <dgm:cxn modelId="{85E048F4-FA83-445C-9DA1-21AEC384CEEE}" type="presParOf" srcId="{0B7D45DD-8CC1-44FB-AD98-036DF6D7AB64}" destId="{FC73E72E-F76A-4516-98B9-16E34C618C30}" srcOrd="0" destOrd="0" presId="urn:microsoft.com/office/officeart/2005/8/layout/radial5"/>
    <dgm:cxn modelId="{EF92EF4C-11F8-4F36-8D7F-44798AACF928}" type="presParOf" srcId="{14373717-9510-4BB6-A009-58294781BEF6}" destId="{15F42AC6-5786-4C33-B558-2BC0208E6DB2}" srcOrd="4" destOrd="0" presId="urn:microsoft.com/office/officeart/2005/8/layout/radial5"/>
    <dgm:cxn modelId="{0119E1EC-BD83-4CDE-9CFC-CCA93ADF57E8}" type="presParOf" srcId="{14373717-9510-4BB6-A009-58294781BEF6}" destId="{C7346ABD-D8D8-4F99-96AC-D452D3206BF2}" srcOrd="5" destOrd="0" presId="urn:microsoft.com/office/officeart/2005/8/layout/radial5"/>
    <dgm:cxn modelId="{2D4A7002-AC9F-400D-9ABC-1F3F1143E76C}" type="presParOf" srcId="{C7346ABD-D8D8-4F99-96AC-D452D3206BF2}" destId="{1A9C7AB7-8F13-410D-A573-2B8F659BC627}" srcOrd="0" destOrd="0" presId="urn:microsoft.com/office/officeart/2005/8/layout/radial5"/>
    <dgm:cxn modelId="{B82839A3-D617-4B87-B922-D56D87C18D2D}" type="presParOf" srcId="{14373717-9510-4BB6-A009-58294781BEF6}" destId="{4324C17D-34CD-46AA-A5DC-9BD0764F0522}" srcOrd="6" destOrd="0" presId="urn:microsoft.com/office/officeart/2005/8/layout/radial5"/>
    <dgm:cxn modelId="{7E45C135-FCD0-4B04-89C6-73972FD8D927}" type="presParOf" srcId="{14373717-9510-4BB6-A009-58294781BEF6}" destId="{ADBAFB19-7A33-43EF-84C1-732187A3B0ED}" srcOrd="7" destOrd="0" presId="urn:microsoft.com/office/officeart/2005/8/layout/radial5"/>
    <dgm:cxn modelId="{C9BDDF58-2C09-4C05-92BB-EFFC4CC351C5}" type="presParOf" srcId="{ADBAFB19-7A33-43EF-84C1-732187A3B0ED}" destId="{11E9923B-88AA-48D1-BA68-5BF79398A6BB}" srcOrd="0" destOrd="0" presId="urn:microsoft.com/office/officeart/2005/8/layout/radial5"/>
    <dgm:cxn modelId="{3F1AFC15-770E-4733-BF75-A341BBC84FBF}" type="presParOf" srcId="{14373717-9510-4BB6-A009-58294781BEF6}" destId="{E941D147-DC43-44A9-9710-17010BDEC056}" srcOrd="8" destOrd="0" presId="urn:microsoft.com/office/officeart/2005/8/layout/radial5"/>
    <dgm:cxn modelId="{78E7949E-FDB9-44BB-BBC2-7B9C4D58C519}" type="presParOf" srcId="{14373717-9510-4BB6-A009-58294781BEF6}" destId="{87FCEDBC-B241-4445-AE0D-4FFF04730DBD}" srcOrd="9" destOrd="0" presId="urn:microsoft.com/office/officeart/2005/8/layout/radial5"/>
    <dgm:cxn modelId="{BBEA90E2-C547-41CB-A635-E047E8FF600E}" type="presParOf" srcId="{87FCEDBC-B241-4445-AE0D-4FFF04730DBD}" destId="{946BE136-4F91-482A-AEF4-B8B7D0806E11}" srcOrd="0" destOrd="0" presId="urn:microsoft.com/office/officeart/2005/8/layout/radial5"/>
    <dgm:cxn modelId="{657EF8C3-2CD0-4AB5-98A3-B1CCF027299B}" type="presParOf" srcId="{14373717-9510-4BB6-A009-58294781BEF6}" destId="{66E85F6C-499F-41F9-8293-D100C0BA003C}" srcOrd="10" destOrd="0" presId="urn:microsoft.com/office/officeart/2005/8/layout/radial5"/>
    <dgm:cxn modelId="{CCAD76DB-C1F5-44C1-A175-437EB53CB0FA}" type="presParOf" srcId="{14373717-9510-4BB6-A009-58294781BEF6}" destId="{1F545CD6-ECEF-4330-9596-998D2BBAAA1D}" srcOrd="11" destOrd="0" presId="urn:microsoft.com/office/officeart/2005/8/layout/radial5"/>
    <dgm:cxn modelId="{E6406B73-3944-4503-9014-5A66C201588C}" type="presParOf" srcId="{1F545CD6-ECEF-4330-9596-998D2BBAAA1D}" destId="{D4619283-9A68-4B07-BA5D-C03A1C81806D}" srcOrd="0" destOrd="0" presId="urn:microsoft.com/office/officeart/2005/8/layout/radial5"/>
    <dgm:cxn modelId="{74B3AAA6-8966-4D25-9037-DDD30CA552BD}" type="presParOf" srcId="{14373717-9510-4BB6-A009-58294781BEF6}" destId="{DAA6F6FA-4410-4C5D-9B66-2ACFF2C530E2}" srcOrd="12" destOrd="0" presId="urn:microsoft.com/office/officeart/2005/8/layout/radial5"/>
    <dgm:cxn modelId="{83376B4C-252A-417E-88EA-FE21B7AF894B}" type="presParOf" srcId="{14373717-9510-4BB6-A009-58294781BEF6}" destId="{120DA547-EEA1-4701-925A-5A9DA8D6B528}" srcOrd="13" destOrd="0" presId="urn:microsoft.com/office/officeart/2005/8/layout/radial5"/>
    <dgm:cxn modelId="{DABFE6E9-82C4-446B-B752-75AA5F59B158}" type="presParOf" srcId="{120DA547-EEA1-4701-925A-5A9DA8D6B528}" destId="{3AC312CA-1498-4C0D-B93A-CB21491ACDDD}" srcOrd="0" destOrd="0" presId="urn:microsoft.com/office/officeart/2005/8/layout/radial5"/>
    <dgm:cxn modelId="{BB28B38D-4F33-4401-844B-34C6F618375C}" type="presParOf" srcId="{14373717-9510-4BB6-A009-58294781BEF6}" destId="{510B8CE1-DB15-4F39-A971-FBAB13034AA8}" srcOrd="14" destOrd="0" presId="urn:microsoft.com/office/officeart/2005/8/layout/radial5"/>
    <dgm:cxn modelId="{4EAE1536-9AC3-49F5-9CCF-B56C56578082}" type="presParOf" srcId="{14373717-9510-4BB6-A009-58294781BEF6}" destId="{87DB7AD0-541E-4597-B0C1-8F55319723B2}" srcOrd="15" destOrd="0" presId="urn:microsoft.com/office/officeart/2005/8/layout/radial5"/>
    <dgm:cxn modelId="{2BF417BD-F6B7-4BAC-9ED7-8BC1748530BA}" type="presParOf" srcId="{87DB7AD0-541E-4597-B0C1-8F55319723B2}" destId="{CA93CC25-63FA-4E6A-9B8F-F65F996BAAF5}" srcOrd="0" destOrd="0" presId="urn:microsoft.com/office/officeart/2005/8/layout/radial5"/>
    <dgm:cxn modelId="{584D381E-6D30-4D63-8EF7-E224DFD0425E}" type="presParOf" srcId="{14373717-9510-4BB6-A009-58294781BEF6}" destId="{29B62259-89B9-47C4-B825-936322EFAF5A}" srcOrd="16" destOrd="0" presId="urn:microsoft.com/office/officeart/2005/8/layout/radial5"/>
    <dgm:cxn modelId="{4892B141-0287-48D7-A793-16D00AE48589}" type="presParOf" srcId="{14373717-9510-4BB6-A009-58294781BEF6}" destId="{029A0026-FA0F-4F99-8CC3-78056DD8F899}" srcOrd="17" destOrd="0" presId="urn:microsoft.com/office/officeart/2005/8/layout/radial5"/>
    <dgm:cxn modelId="{F6DFCA7E-4793-49A9-A4FD-04D3160E2815}" type="presParOf" srcId="{029A0026-FA0F-4F99-8CC3-78056DD8F899}" destId="{A17C1CD5-A0DC-4D07-B7A1-290A721B2885}" srcOrd="0" destOrd="0" presId="urn:microsoft.com/office/officeart/2005/8/layout/radial5"/>
    <dgm:cxn modelId="{E6DBFF94-8007-4F0C-9392-F118C583B151}" type="presParOf" srcId="{14373717-9510-4BB6-A009-58294781BEF6}" destId="{B10B7EDD-5286-4A8E-B8CE-E003AD0EF41F}" srcOrd="18" destOrd="0" presId="urn:microsoft.com/office/officeart/2005/8/layout/radial5"/>
    <dgm:cxn modelId="{3BD6AAA2-A9D2-4EAF-8603-66A336AA015A}" type="presParOf" srcId="{14373717-9510-4BB6-A009-58294781BEF6}" destId="{F1A246D4-B8BB-404C-8DD6-2B86C3658FA8}" srcOrd="19" destOrd="0" presId="urn:microsoft.com/office/officeart/2005/8/layout/radial5"/>
    <dgm:cxn modelId="{C1C4F50C-4046-4960-9019-D19D4BD92004}" type="presParOf" srcId="{F1A246D4-B8BB-404C-8DD6-2B86C3658FA8}" destId="{BD527C6A-8649-4767-BE00-793EC58700D5}" srcOrd="0" destOrd="0" presId="urn:microsoft.com/office/officeart/2005/8/layout/radial5"/>
    <dgm:cxn modelId="{D3FD33BB-5D0F-4515-ACCA-2D5189A0916D}" type="presParOf" srcId="{14373717-9510-4BB6-A009-58294781BEF6}" destId="{1E6DBA0D-CD90-4E04-8649-D51C64CF1A5D}" srcOrd="2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7C620B-5408-4C6A-B5C1-320CBF715F5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48D11F-B272-4814-A68D-D84077DF2B56}">
      <dgm:prSet phldrT="[Текст]"/>
      <dgm:spPr/>
      <dgm:t>
        <a:bodyPr/>
        <a:lstStyle/>
        <a:p>
          <a:r>
            <a:rPr lang="ru-RU" dirty="0"/>
            <a:t>Энерго-системы</a:t>
          </a:r>
        </a:p>
      </dgm:t>
    </dgm:pt>
    <dgm:pt modelId="{4B2F2268-9146-467A-938A-DDE364615F25}" type="parTrans" cxnId="{8CBF3ABC-AD24-4A26-AAE2-5064A32A5FC7}">
      <dgm:prSet/>
      <dgm:spPr/>
      <dgm:t>
        <a:bodyPr/>
        <a:lstStyle/>
        <a:p>
          <a:endParaRPr lang="ru-RU"/>
        </a:p>
      </dgm:t>
    </dgm:pt>
    <dgm:pt modelId="{89C3C491-3AEE-4560-9292-B69E09334840}" type="sibTrans" cxnId="{8CBF3ABC-AD24-4A26-AAE2-5064A32A5FC7}">
      <dgm:prSet/>
      <dgm:spPr/>
      <dgm:t>
        <a:bodyPr/>
        <a:lstStyle/>
        <a:p>
          <a:endParaRPr lang="ru-RU"/>
        </a:p>
      </dgm:t>
    </dgm:pt>
    <dgm:pt modelId="{79849BA6-5038-4DF1-8177-538FF48E1DE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Высокая доля </a:t>
          </a:r>
          <a:r>
            <a:rPr lang="ru-RU" sz="1600" dirty="0" err="1" smtClean="0"/>
            <a:t>устаревш</a:t>
          </a:r>
          <a:r>
            <a:rPr lang="ru-RU" sz="1600" dirty="0" smtClean="0"/>
            <a:t>. </a:t>
          </a:r>
          <a:r>
            <a:rPr lang="ru-RU" sz="1600" dirty="0" err="1" smtClean="0"/>
            <a:t>оборудов</a:t>
          </a:r>
          <a:r>
            <a:rPr lang="ru-RU" sz="1600" dirty="0" smtClean="0"/>
            <a:t>.</a:t>
          </a:r>
          <a:endParaRPr lang="ru-RU" sz="1600" dirty="0"/>
        </a:p>
      </dgm:t>
    </dgm:pt>
    <dgm:pt modelId="{56EF8272-2F9E-4579-B643-2F94EFD4BFC3}" type="parTrans" cxnId="{B83D7A2F-8C9F-45B6-9181-478C0D82075A}">
      <dgm:prSet/>
      <dgm:spPr/>
      <dgm:t>
        <a:bodyPr/>
        <a:lstStyle/>
        <a:p>
          <a:endParaRPr lang="ru-RU"/>
        </a:p>
      </dgm:t>
    </dgm:pt>
    <dgm:pt modelId="{365804F8-EB98-462C-AC2C-132BCCEC4DED}" type="sibTrans" cxnId="{B83D7A2F-8C9F-45B6-9181-478C0D82075A}">
      <dgm:prSet/>
      <dgm:spPr/>
      <dgm:t>
        <a:bodyPr/>
        <a:lstStyle/>
        <a:p>
          <a:endParaRPr lang="ru-RU"/>
        </a:p>
      </dgm:t>
    </dgm:pt>
    <dgm:pt modelId="{2D0D9D71-89B6-40FE-9D8B-B06077373D03}">
      <dgm:prSet phldrT="[Текст]" custT="1"/>
      <dgm:spPr/>
      <dgm:t>
        <a:bodyPr/>
        <a:lstStyle/>
        <a:p>
          <a:r>
            <a:rPr lang="ru-RU" sz="1400" dirty="0" smtClean="0"/>
            <a:t>Ограничен-</a:t>
          </a:r>
          <a:r>
            <a:rPr lang="ru-RU" sz="1400" dirty="0" err="1" smtClean="0"/>
            <a:t>ность</a:t>
          </a:r>
          <a:r>
            <a:rPr lang="ru-RU" sz="1400" dirty="0" smtClean="0"/>
            <a:t> </a:t>
          </a:r>
          <a:r>
            <a:rPr lang="ru-RU" sz="1400" dirty="0"/>
            <a:t>доступа к новым технологиям</a:t>
          </a:r>
        </a:p>
      </dgm:t>
    </dgm:pt>
    <dgm:pt modelId="{F524372A-86C5-4C2E-A3D9-4A4569F177EA}" type="parTrans" cxnId="{11CE49F8-F42A-4ECD-B85A-2E335086E793}">
      <dgm:prSet/>
      <dgm:spPr/>
      <dgm:t>
        <a:bodyPr/>
        <a:lstStyle/>
        <a:p>
          <a:endParaRPr lang="ru-RU"/>
        </a:p>
      </dgm:t>
    </dgm:pt>
    <dgm:pt modelId="{8C9BB129-B876-44A6-900A-160226FF89F2}" type="sibTrans" cxnId="{11CE49F8-F42A-4ECD-B85A-2E335086E793}">
      <dgm:prSet/>
      <dgm:spPr/>
      <dgm:t>
        <a:bodyPr/>
        <a:lstStyle/>
        <a:p>
          <a:endParaRPr lang="ru-RU"/>
        </a:p>
      </dgm:t>
    </dgm:pt>
    <dgm:pt modelId="{E4FE10EC-93B5-4CD5-965A-9D10C56F106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Теракты/ воен. действ.</a:t>
          </a:r>
          <a:endParaRPr lang="ru-RU" sz="1800" dirty="0"/>
        </a:p>
      </dgm:t>
    </dgm:pt>
    <dgm:pt modelId="{20D0F9AC-5106-4863-B00C-08FA5B2A15EE}" type="parTrans" cxnId="{88D1C2C9-A888-48F4-B1EF-4A3891DD5E30}">
      <dgm:prSet/>
      <dgm:spPr/>
      <dgm:t>
        <a:bodyPr/>
        <a:lstStyle/>
        <a:p>
          <a:endParaRPr lang="ru-RU"/>
        </a:p>
      </dgm:t>
    </dgm:pt>
    <dgm:pt modelId="{79E29957-7E5F-4047-BBDE-C82C111075DA}" type="sibTrans" cxnId="{88D1C2C9-A888-48F4-B1EF-4A3891DD5E30}">
      <dgm:prSet/>
      <dgm:spPr/>
      <dgm:t>
        <a:bodyPr/>
        <a:lstStyle/>
        <a:p>
          <a:endParaRPr lang="ru-RU"/>
        </a:p>
      </dgm:t>
    </dgm:pt>
    <dgm:pt modelId="{E580E29D-410F-47B0-8EC5-EAA558515A3A}">
      <dgm:prSet phldrT="[Текст]" custT="1"/>
      <dgm:spPr/>
      <dgm:t>
        <a:bodyPr/>
        <a:lstStyle/>
        <a:p>
          <a:r>
            <a:rPr lang="ru-RU" sz="1800" dirty="0" err="1" smtClean="0"/>
            <a:t>Недоста</a:t>
          </a:r>
          <a:r>
            <a:rPr lang="ru-RU" sz="1800" dirty="0" smtClean="0"/>
            <a:t>-точность </a:t>
          </a:r>
          <a:r>
            <a:rPr lang="ru-RU" sz="1800" dirty="0" err="1" smtClean="0"/>
            <a:t>инвести-ций</a:t>
          </a:r>
          <a:endParaRPr lang="ru-RU" sz="1800" dirty="0"/>
        </a:p>
      </dgm:t>
    </dgm:pt>
    <dgm:pt modelId="{C1866F0F-6024-4B1F-9455-96EEC9F56CA5}" type="parTrans" cxnId="{8200BB64-725B-45D2-B5E6-7F41A940DC8A}">
      <dgm:prSet/>
      <dgm:spPr/>
      <dgm:t>
        <a:bodyPr/>
        <a:lstStyle/>
        <a:p>
          <a:endParaRPr lang="ru-RU"/>
        </a:p>
      </dgm:t>
    </dgm:pt>
    <dgm:pt modelId="{A2077299-E160-4CC8-95EF-623BD8AD0203}" type="sibTrans" cxnId="{8200BB64-725B-45D2-B5E6-7F41A940DC8A}">
      <dgm:prSet/>
      <dgm:spPr/>
      <dgm:t>
        <a:bodyPr/>
        <a:lstStyle/>
        <a:p>
          <a:endParaRPr lang="ru-RU"/>
        </a:p>
      </dgm:t>
    </dgm:pt>
    <dgm:pt modelId="{FAE59533-55F6-4103-B289-C4E065B9FD2B}">
      <dgm:prSet phldrT="[Текст]" custT="1"/>
      <dgm:spPr/>
      <dgm:t>
        <a:bodyPr/>
        <a:lstStyle/>
        <a:p>
          <a:r>
            <a:rPr lang="ru-RU" sz="1700" dirty="0" smtClean="0"/>
            <a:t>Разрыв-</a:t>
          </a:r>
          <a:r>
            <a:rPr lang="ru-RU" sz="1700" dirty="0" err="1" smtClean="0"/>
            <a:t>ность</a:t>
          </a:r>
          <a:r>
            <a:rPr lang="ru-RU" sz="1700" dirty="0" smtClean="0"/>
            <a:t> системы развития</a:t>
          </a:r>
          <a:endParaRPr lang="ru-RU" sz="1700" dirty="0"/>
        </a:p>
      </dgm:t>
    </dgm:pt>
    <dgm:pt modelId="{6731AEAC-0D2E-458D-B743-EF24E5D41D01}" type="parTrans" cxnId="{8419F4D8-1C2E-4866-A6A4-49BA99E89B3E}">
      <dgm:prSet/>
      <dgm:spPr/>
      <dgm:t>
        <a:bodyPr/>
        <a:lstStyle/>
        <a:p>
          <a:endParaRPr lang="ru-RU"/>
        </a:p>
      </dgm:t>
    </dgm:pt>
    <dgm:pt modelId="{D969504E-2442-4818-8B0D-DD3C2F4F2E00}" type="sibTrans" cxnId="{8419F4D8-1C2E-4866-A6A4-49BA99E89B3E}">
      <dgm:prSet/>
      <dgm:spPr/>
      <dgm:t>
        <a:bodyPr/>
        <a:lstStyle/>
        <a:p>
          <a:endParaRPr lang="ru-RU"/>
        </a:p>
      </dgm:t>
    </dgm:pt>
    <dgm:pt modelId="{6EC6C310-DF3A-4FD7-A61D-89276C7ADC5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/>
            <a:t>Санкции</a:t>
          </a:r>
          <a:endParaRPr lang="ru-RU" sz="1900" dirty="0"/>
        </a:p>
      </dgm:t>
    </dgm:pt>
    <dgm:pt modelId="{1FA5F29D-9D25-4C9A-86F7-93C036FF2F54}" type="sibTrans" cxnId="{E8D564C8-5A1D-4CA3-86FC-8E3B255C6AA2}">
      <dgm:prSet/>
      <dgm:spPr/>
      <dgm:t>
        <a:bodyPr/>
        <a:lstStyle/>
        <a:p>
          <a:endParaRPr lang="ru-RU"/>
        </a:p>
      </dgm:t>
    </dgm:pt>
    <dgm:pt modelId="{CB84C2F5-A1F4-493B-BF74-08FB70D5C332}" type="parTrans" cxnId="{E8D564C8-5A1D-4CA3-86FC-8E3B255C6AA2}">
      <dgm:prSet/>
      <dgm:spPr/>
      <dgm:t>
        <a:bodyPr/>
        <a:lstStyle/>
        <a:p>
          <a:endParaRPr lang="ru-RU"/>
        </a:p>
      </dgm:t>
    </dgm:pt>
    <dgm:pt modelId="{BBDCBF23-BBFE-43CA-B946-816140DAFC7D}" type="pres">
      <dgm:prSet presAssocID="{877C620B-5408-4C6A-B5C1-320CBF715F5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E1DC58-14E0-4489-8694-218D88EC8E6E}" type="pres">
      <dgm:prSet presAssocID="{EB48D11F-B272-4814-A68D-D84077DF2B56}" presName="singleCycle" presStyleCnt="0"/>
      <dgm:spPr/>
    </dgm:pt>
    <dgm:pt modelId="{570CB371-114A-4065-8651-99318941F9CD}" type="pres">
      <dgm:prSet presAssocID="{EB48D11F-B272-4814-A68D-D84077DF2B56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038B114-C305-4107-B0F4-8931A5E40AFA}" type="pres">
      <dgm:prSet presAssocID="{56EF8272-2F9E-4579-B643-2F94EFD4BFC3}" presName="Name56" presStyleLbl="parChTrans1D2" presStyleIdx="0" presStyleCnt="6"/>
      <dgm:spPr/>
      <dgm:t>
        <a:bodyPr/>
        <a:lstStyle/>
        <a:p>
          <a:endParaRPr lang="ru-RU"/>
        </a:p>
      </dgm:t>
    </dgm:pt>
    <dgm:pt modelId="{3AB40679-A9C6-461D-BD4D-EC17170754D2}" type="pres">
      <dgm:prSet presAssocID="{79849BA6-5038-4DF1-8177-538FF48E1DE7}" presName="text0" presStyleLbl="node1" presStyleIdx="1" presStyleCnt="7" custScaleX="151154" custScaleY="149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A4897-941F-426B-983E-CDE528A46D32}" type="pres">
      <dgm:prSet presAssocID="{CB84C2F5-A1F4-493B-BF74-08FB70D5C332}" presName="Name56" presStyleLbl="parChTrans1D2" presStyleIdx="1" presStyleCnt="6"/>
      <dgm:spPr/>
      <dgm:t>
        <a:bodyPr/>
        <a:lstStyle/>
        <a:p>
          <a:endParaRPr lang="ru-RU"/>
        </a:p>
      </dgm:t>
    </dgm:pt>
    <dgm:pt modelId="{82C68387-E060-4D58-9AF3-ADC414D94F38}" type="pres">
      <dgm:prSet presAssocID="{6EC6C310-DF3A-4FD7-A61D-89276C7ADC53}" presName="text0" presStyleLbl="node1" presStyleIdx="2" presStyleCnt="7" custScaleX="147623" custScaleY="14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D0670-56EC-4424-A29A-4F21D186B469}" type="pres">
      <dgm:prSet presAssocID="{F524372A-86C5-4C2E-A3D9-4A4569F177EA}" presName="Name56" presStyleLbl="parChTrans1D2" presStyleIdx="2" presStyleCnt="6"/>
      <dgm:spPr/>
      <dgm:t>
        <a:bodyPr/>
        <a:lstStyle/>
        <a:p>
          <a:endParaRPr lang="ru-RU"/>
        </a:p>
      </dgm:t>
    </dgm:pt>
    <dgm:pt modelId="{D605655E-D10F-4700-9333-907B82126F22}" type="pres">
      <dgm:prSet presAssocID="{2D0D9D71-89B6-40FE-9D8B-B06077373D03}" presName="text0" presStyleLbl="node1" presStyleIdx="3" presStyleCnt="7" custScaleX="136934" custScaleY="139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EF03E-6D02-49A5-AE28-BC84BC99BBDC}" type="pres">
      <dgm:prSet presAssocID="{20D0F9AC-5106-4863-B00C-08FA5B2A15EE}" presName="Name56" presStyleLbl="parChTrans1D2" presStyleIdx="3" presStyleCnt="6"/>
      <dgm:spPr/>
      <dgm:t>
        <a:bodyPr/>
        <a:lstStyle/>
        <a:p>
          <a:endParaRPr lang="ru-RU"/>
        </a:p>
      </dgm:t>
    </dgm:pt>
    <dgm:pt modelId="{7E3B8E48-3322-43A8-B5CC-83563C4BC8B0}" type="pres">
      <dgm:prSet presAssocID="{E4FE10EC-93B5-4CD5-965A-9D10C56F106B}" presName="text0" presStyleLbl="node1" presStyleIdx="4" presStyleCnt="7" custScaleX="138252" custScaleY="132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753B5-5ED4-4F7E-8669-9B4F15659FCF}" type="pres">
      <dgm:prSet presAssocID="{C1866F0F-6024-4B1F-9455-96EEC9F56CA5}" presName="Name56" presStyleLbl="parChTrans1D2" presStyleIdx="4" presStyleCnt="6"/>
      <dgm:spPr/>
      <dgm:t>
        <a:bodyPr/>
        <a:lstStyle/>
        <a:p>
          <a:endParaRPr lang="ru-RU"/>
        </a:p>
      </dgm:t>
    </dgm:pt>
    <dgm:pt modelId="{7E2AB0E3-D51E-41DE-9D16-62D2279F1C4F}" type="pres">
      <dgm:prSet presAssocID="{E580E29D-410F-47B0-8EC5-EAA558515A3A}" presName="text0" presStyleLbl="node1" presStyleIdx="5" presStyleCnt="7" custScaleX="145002" custScaleY="14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389E2-2102-4F27-9000-AF6D00F10A15}" type="pres">
      <dgm:prSet presAssocID="{6731AEAC-0D2E-458D-B743-EF24E5D41D01}" presName="Name56" presStyleLbl="parChTrans1D2" presStyleIdx="5" presStyleCnt="6"/>
      <dgm:spPr/>
      <dgm:t>
        <a:bodyPr/>
        <a:lstStyle/>
        <a:p>
          <a:endParaRPr lang="ru-RU"/>
        </a:p>
      </dgm:t>
    </dgm:pt>
    <dgm:pt modelId="{81EFFAFD-2380-4183-9E2E-31FA330683DF}" type="pres">
      <dgm:prSet presAssocID="{FAE59533-55F6-4103-B289-C4E065B9FD2B}" presName="text0" presStyleLbl="node1" presStyleIdx="6" presStyleCnt="7" custScaleX="149513" custScaleY="13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B6283-442A-4433-8445-10354A5281C4}" type="presOf" srcId="{C1866F0F-6024-4B1F-9455-96EEC9F56CA5}" destId="{2ED753B5-5ED4-4F7E-8669-9B4F15659FCF}" srcOrd="0" destOrd="0" presId="urn:microsoft.com/office/officeart/2008/layout/RadialCluster"/>
    <dgm:cxn modelId="{C4DA2EBB-C340-4412-A796-BD8EB83A948F}" type="presOf" srcId="{79849BA6-5038-4DF1-8177-538FF48E1DE7}" destId="{3AB40679-A9C6-461D-BD4D-EC17170754D2}" srcOrd="0" destOrd="0" presId="urn:microsoft.com/office/officeart/2008/layout/RadialCluster"/>
    <dgm:cxn modelId="{AE9EF7E3-4489-4942-B8C0-DC4BC4001869}" type="presOf" srcId="{6731AEAC-0D2E-458D-B743-EF24E5D41D01}" destId="{54F389E2-2102-4F27-9000-AF6D00F10A15}" srcOrd="0" destOrd="0" presId="urn:microsoft.com/office/officeart/2008/layout/RadialCluster"/>
    <dgm:cxn modelId="{90203592-A5E5-44C2-974D-747EEF8C51C1}" type="presOf" srcId="{E580E29D-410F-47B0-8EC5-EAA558515A3A}" destId="{7E2AB0E3-D51E-41DE-9D16-62D2279F1C4F}" srcOrd="0" destOrd="0" presId="urn:microsoft.com/office/officeart/2008/layout/RadialCluster"/>
    <dgm:cxn modelId="{C53D9EC2-504C-4CFC-A78F-52265CC245A7}" type="presOf" srcId="{877C620B-5408-4C6A-B5C1-320CBF715F56}" destId="{BBDCBF23-BBFE-43CA-B946-816140DAFC7D}" srcOrd="0" destOrd="0" presId="urn:microsoft.com/office/officeart/2008/layout/RadialCluster"/>
    <dgm:cxn modelId="{D52038C6-98E8-46CF-A48D-1C9657B88562}" type="presOf" srcId="{FAE59533-55F6-4103-B289-C4E065B9FD2B}" destId="{81EFFAFD-2380-4183-9E2E-31FA330683DF}" srcOrd="0" destOrd="0" presId="urn:microsoft.com/office/officeart/2008/layout/RadialCluster"/>
    <dgm:cxn modelId="{94CA756D-29DA-4B7D-9FC7-470DC55104FF}" type="presOf" srcId="{E4FE10EC-93B5-4CD5-965A-9D10C56F106B}" destId="{7E3B8E48-3322-43A8-B5CC-83563C4BC8B0}" srcOrd="0" destOrd="0" presId="urn:microsoft.com/office/officeart/2008/layout/RadialCluster"/>
    <dgm:cxn modelId="{11CE49F8-F42A-4ECD-B85A-2E335086E793}" srcId="{EB48D11F-B272-4814-A68D-D84077DF2B56}" destId="{2D0D9D71-89B6-40FE-9D8B-B06077373D03}" srcOrd="2" destOrd="0" parTransId="{F524372A-86C5-4C2E-A3D9-4A4569F177EA}" sibTransId="{8C9BB129-B876-44A6-900A-160226FF89F2}"/>
    <dgm:cxn modelId="{8CBF3ABC-AD24-4A26-AAE2-5064A32A5FC7}" srcId="{877C620B-5408-4C6A-B5C1-320CBF715F56}" destId="{EB48D11F-B272-4814-A68D-D84077DF2B56}" srcOrd="0" destOrd="0" parTransId="{4B2F2268-9146-467A-938A-DDE364615F25}" sibTransId="{89C3C491-3AEE-4560-9292-B69E09334840}"/>
    <dgm:cxn modelId="{8200BB64-725B-45D2-B5E6-7F41A940DC8A}" srcId="{EB48D11F-B272-4814-A68D-D84077DF2B56}" destId="{E580E29D-410F-47B0-8EC5-EAA558515A3A}" srcOrd="4" destOrd="0" parTransId="{C1866F0F-6024-4B1F-9455-96EEC9F56CA5}" sibTransId="{A2077299-E160-4CC8-95EF-623BD8AD0203}"/>
    <dgm:cxn modelId="{8419F4D8-1C2E-4866-A6A4-49BA99E89B3E}" srcId="{EB48D11F-B272-4814-A68D-D84077DF2B56}" destId="{FAE59533-55F6-4103-B289-C4E065B9FD2B}" srcOrd="5" destOrd="0" parTransId="{6731AEAC-0D2E-458D-B743-EF24E5D41D01}" sibTransId="{D969504E-2442-4818-8B0D-DD3C2F4F2E00}"/>
    <dgm:cxn modelId="{486D712F-31AB-4BB3-B773-DA6C5FD1E161}" type="presOf" srcId="{2D0D9D71-89B6-40FE-9D8B-B06077373D03}" destId="{D605655E-D10F-4700-9333-907B82126F22}" srcOrd="0" destOrd="0" presId="urn:microsoft.com/office/officeart/2008/layout/RadialCluster"/>
    <dgm:cxn modelId="{3635EEA3-A264-47E8-82E3-E68C96EFFECD}" type="presOf" srcId="{CB84C2F5-A1F4-493B-BF74-08FB70D5C332}" destId="{D0EA4897-941F-426B-983E-CDE528A46D32}" srcOrd="0" destOrd="0" presId="urn:microsoft.com/office/officeart/2008/layout/RadialCluster"/>
    <dgm:cxn modelId="{E8D564C8-5A1D-4CA3-86FC-8E3B255C6AA2}" srcId="{EB48D11F-B272-4814-A68D-D84077DF2B56}" destId="{6EC6C310-DF3A-4FD7-A61D-89276C7ADC53}" srcOrd="1" destOrd="0" parTransId="{CB84C2F5-A1F4-493B-BF74-08FB70D5C332}" sibTransId="{1FA5F29D-9D25-4C9A-86F7-93C036FF2F54}"/>
    <dgm:cxn modelId="{77E74495-3C05-4539-91C7-22919128B941}" type="presOf" srcId="{F524372A-86C5-4C2E-A3D9-4A4569F177EA}" destId="{0EBD0670-56EC-4424-A29A-4F21D186B469}" srcOrd="0" destOrd="0" presId="urn:microsoft.com/office/officeart/2008/layout/RadialCluster"/>
    <dgm:cxn modelId="{72616545-1FB7-4980-B713-7FC01D8CD397}" type="presOf" srcId="{56EF8272-2F9E-4579-B643-2F94EFD4BFC3}" destId="{0038B114-C305-4107-B0F4-8931A5E40AFA}" srcOrd="0" destOrd="0" presId="urn:microsoft.com/office/officeart/2008/layout/RadialCluster"/>
    <dgm:cxn modelId="{484F1AAC-F402-4B10-9C65-72ADC0CC7E68}" type="presOf" srcId="{EB48D11F-B272-4814-A68D-D84077DF2B56}" destId="{570CB371-114A-4065-8651-99318941F9CD}" srcOrd="0" destOrd="0" presId="urn:microsoft.com/office/officeart/2008/layout/RadialCluster"/>
    <dgm:cxn modelId="{88D1C2C9-A888-48F4-B1EF-4A3891DD5E30}" srcId="{EB48D11F-B272-4814-A68D-D84077DF2B56}" destId="{E4FE10EC-93B5-4CD5-965A-9D10C56F106B}" srcOrd="3" destOrd="0" parTransId="{20D0F9AC-5106-4863-B00C-08FA5B2A15EE}" sibTransId="{79E29957-7E5F-4047-BBDE-C82C111075DA}"/>
    <dgm:cxn modelId="{78447CF1-FF56-4967-AE14-3B5D83042E8A}" type="presOf" srcId="{20D0F9AC-5106-4863-B00C-08FA5B2A15EE}" destId="{5BAEF03E-6D02-49A5-AE28-BC84BC99BBDC}" srcOrd="0" destOrd="0" presId="urn:microsoft.com/office/officeart/2008/layout/RadialCluster"/>
    <dgm:cxn modelId="{B83D7A2F-8C9F-45B6-9181-478C0D82075A}" srcId="{EB48D11F-B272-4814-A68D-D84077DF2B56}" destId="{79849BA6-5038-4DF1-8177-538FF48E1DE7}" srcOrd="0" destOrd="0" parTransId="{56EF8272-2F9E-4579-B643-2F94EFD4BFC3}" sibTransId="{365804F8-EB98-462C-AC2C-132BCCEC4DED}"/>
    <dgm:cxn modelId="{A710928B-33A7-4148-96B6-AAE70922CBE8}" type="presOf" srcId="{6EC6C310-DF3A-4FD7-A61D-89276C7ADC53}" destId="{82C68387-E060-4D58-9AF3-ADC414D94F38}" srcOrd="0" destOrd="0" presId="urn:microsoft.com/office/officeart/2008/layout/RadialCluster"/>
    <dgm:cxn modelId="{A956845F-A185-4D9B-9784-CF3DA798F452}" type="presParOf" srcId="{BBDCBF23-BBFE-43CA-B946-816140DAFC7D}" destId="{B0E1DC58-14E0-4489-8694-218D88EC8E6E}" srcOrd="0" destOrd="0" presId="urn:microsoft.com/office/officeart/2008/layout/RadialCluster"/>
    <dgm:cxn modelId="{9E19EFDA-9D3F-46E0-98CB-5D1EEA4B1C83}" type="presParOf" srcId="{B0E1DC58-14E0-4489-8694-218D88EC8E6E}" destId="{570CB371-114A-4065-8651-99318941F9CD}" srcOrd="0" destOrd="0" presId="urn:microsoft.com/office/officeart/2008/layout/RadialCluster"/>
    <dgm:cxn modelId="{473EC7CA-F3C7-4CD8-8FB1-E5D520C7145B}" type="presParOf" srcId="{B0E1DC58-14E0-4489-8694-218D88EC8E6E}" destId="{0038B114-C305-4107-B0F4-8931A5E40AFA}" srcOrd="1" destOrd="0" presId="urn:microsoft.com/office/officeart/2008/layout/RadialCluster"/>
    <dgm:cxn modelId="{2FC838D5-41D0-41B2-8D51-CDB55C7CD2AE}" type="presParOf" srcId="{B0E1DC58-14E0-4489-8694-218D88EC8E6E}" destId="{3AB40679-A9C6-461D-BD4D-EC17170754D2}" srcOrd="2" destOrd="0" presId="urn:microsoft.com/office/officeart/2008/layout/RadialCluster"/>
    <dgm:cxn modelId="{86287E6C-0F33-46BE-B47C-4A0BBCA94672}" type="presParOf" srcId="{B0E1DC58-14E0-4489-8694-218D88EC8E6E}" destId="{D0EA4897-941F-426B-983E-CDE528A46D32}" srcOrd="3" destOrd="0" presId="urn:microsoft.com/office/officeart/2008/layout/RadialCluster"/>
    <dgm:cxn modelId="{24BA54F2-81FA-4111-B58E-444BA80BC226}" type="presParOf" srcId="{B0E1DC58-14E0-4489-8694-218D88EC8E6E}" destId="{82C68387-E060-4D58-9AF3-ADC414D94F38}" srcOrd="4" destOrd="0" presId="urn:microsoft.com/office/officeart/2008/layout/RadialCluster"/>
    <dgm:cxn modelId="{FEA1F4D1-247C-40FD-85F1-DAF11913B64A}" type="presParOf" srcId="{B0E1DC58-14E0-4489-8694-218D88EC8E6E}" destId="{0EBD0670-56EC-4424-A29A-4F21D186B469}" srcOrd="5" destOrd="0" presId="urn:microsoft.com/office/officeart/2008/layout/RadialCluster"/>
    <dgm:cxn modelId="{49F4A42C-DD6B-4367-B644-8E8BD0542365}" type="presParOf" srcId="{B0E1DC58-14E0-4489-8694-218D88EC8E6E}" destId="{D605655E-D10F-4700-9333-907B82126F22}" srcOrd="6" destOrd="0" presId="urn:microsoft.com/office/officeart/2008/layout/RadialCluster"/>
    <dgm:cxn modelId="{26FC5007-282E-4E99-92E4-8E5D75BAFEEA}" type="presParOf" srcId="{B0E1DC58-14E0-4489-8694-218D88EC8E6E}" destId="{5BAEF03E-6D02-49A5-AE28-BC84BC99BBDC}" srcOrd="7" destOrd="0" presId="urn:microsoft.com/office/officeart/2008/layout/RadialCluster"/>
    <dgm:cxn modelId="{1D25EFA4-1BC4-4328-A963-30D730079A69}" type="presParOf" srcId="{B0E1DC58-14E0-4489-8694-218D88EC8E6E}" destId="{7E3B8E48-3322-43A8-B5CC-83563C4BC8B0}" srcOrd="8" destOrd="0" presId="urn:microsoft.com/office/officeart/2008/layout/RadialCluster"/>
    <dgm:cxn modelId="{A6A273FF-74E5-4918-927F-82FC0623FEE8}" type="presParOf" srcId="{B0E1DC58-14E0-4489-8694-218D88EC8E6E}" destId="{2ED753B5-5ED4-4F7E-8669-9B4F15659FCF}" srcOrd="9" destOrd="0" presId="urn:microsoft.com/office/officeart/2008/layout/RadialCluster"/>
    <dgm:cxn modelId="{49CFEEA7-6E4B-452E-9F87-EB035EB611F1}" type="presParOf" srcId="{B0E1DC58-14E0-4489-8694-218D88EC8E6E}" destId="{7E2AB0E3-D51E-41DE-9D16-62D2279F1C4F}" srcOrd="10" destOrd="0" presId="urn:microsoft.com/office/officeart/2008/layout/RadialCluster"/>
    <dgm:cxn modelId="{1E437819-FD8C-42BA-A852-DC28B001D7B4}" type="presParOf" srcId="{B0E1DC58-14E0-4489-8694-218D88EC8E6E}" destId="{54F389E2-2102-4F27-9000-AF6D00F10A15}" srcOrd="11" destOrd="0" presId="urn:microsoft.com/office/officeart/2008/layout/RadialCluster"/>
    <dgm:cxn modelId="{09EB85C7-43E8-45FB-88E0-BDDB84B0B5F2}" type="presParOf" srcId="{B0E1DC58-14E0-4489-8694-218D88EC8E6E}" destId="{81EFFAFD-2380-4183-9E2E-31FA330683D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3B7A2-06B0-4FAE-8A85-9A05AD7A2A63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1" y="419726"/>
        <a:ext cx="838822" cy="359495"/>
      </dsp:txXfrm>
    </dsp:sp>
    <dsp:sp modelId="{2D9D5A06-FFE2-4759-8E5F-481CAAA67F25}">
      <dsp:nvSpPr>
        <dsp:cNvPr id="0" name=""/>
        <dsp:cNvSpPr/>
      </dsp:nvSpPr>
      <dsp:spPr>
        <a:xfrm rot="5400000">
          <a:off x="5287757" y="-4448620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Принципы устойчивого развития в электроэнергетике </a:t>
          </a:r>
          <a:endParaRPr lang="ru-RU" sz="2400" kern="1200" dirty="0"/>
        </a:p>
      </dsp:txBody>
      <dsp:txXfrm rot="-5400000">
        <a:off x="838822" y="38338"/>
        <a:ext cx="9638754" cy="702860"/>
      </dsp:txXfrm>
    </dsp:sp>
    <dsp:sp modelId="{AB95EADD-384C-4DA0-A82D-C96150831471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1470522"/>
        <a:ext cx="838822" cy="359495"/>
      </dsp:txXfrm>
    </dsp:sp>
    <dsp:sp modelId="{1411EA43-A4DE-40EE-94E5-8A516AA5EF8B}">
      <dsp:nvSpPr>
        <dsp:cNvPr id="0" name=""/>
        <dsp:cNvSpPr/>
      </dsp:nvSpPr>
      <dsp:spPr>
        <a:xfrm rot="5400000">
          <a:off x="5287757" y="-3397823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Глобальные тенденции и процессы трансформации в энергосистемах</a:t>
          </a:r>
          <a:endParaRPr lang="ru-RU" sz="2400" kern="1200" dirty="0"/>
        </a:p>
      </dsp:txBody>
      <dsp:txXfrm rot="-5400000">
        <a:off x="838822" y="1089135"/>
        <a:ext cx="9638754" cy="702860"/>
      </dsp:txXfrm>
    </dsp:sp>
    <dsp:sp modelId="{0F3604A2-2CB7-41C9-9BD6-82378555F77D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1" y="2521319"/>
        <a:ext cx="838822" cy="359495"/>
      </dsp:txXfrm>
    </dsp:sp>
    <dsp:sp modelId="{0B9D1DEF-8E58-4AE0-B77B-F4E40340DF55}">
      <dsp:nvSpPr>
        <dsp:cNvPr id="0" name=""/>
        <dsp:cNvSpPr/>
      </dsp:nvSpPr>
      <dsp:spPr>
        <a:xfrm rot="5400000">
          <a:off x="5287757" y="-2347027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Факторы устойчивого развития в электроэнергетике России</a:t>
          </a:r>
          <a:endParaRPr lang="ru-RU" sz="2400" kern="1200" dirty="0"/>
        </a:p>
      </dsp:txBody>
      <dsp:txXfrm rot="-5400000">
        <a:off x="838822" y="2139931"/>
        <a:ext cx="9638754" cy="702860"/>
      </dsp:txXfrm>
    </dsp:sp>
    <dsp:sp modelId="{A1DED16F-059B-424D-B4B0-A889624B90E4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</a:t>
          </a:r>
          <a:endParaRPr lang="ru-RU" sz="2300" kern="1200" dirty="0"/>
        </a:p>
      </dsp:txBody>
      <dsp:txXfrm rot="-5400000">
        <a:off x="1" y="3572115"/>
        <a:ext cx="838822" cy="359495"/>
      </dsp:txXfrm>
    </dsp:sp>
    <dsp:sp modelId="{4A6B16F8-5789-4EF9-BB24-7FA82CD43E44}">
      <dsp:nvSpPr>
        <dsp:cNvPr id="0" name=""/>
        <dsp:cNvSpPr/>
      </dsp:nvSpPr>
      <dsp:spPr>
        <a:xfrm rot="5400000">
          <a:off x="5287757" y="-1296230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Вызовы устойчивому развитию электроэнергетики России и направления по их преодолению</a:t>
          </a:r>
          <a:endParaRPr lang="ru-RU" sz="2400" kern="1200" dirty="0"/>
        </a:p>
      </dsp:txBody>
      <dsp:txXfrm rot="-5400000">
        <a:off x="838822" y="3190728"/>
        <a:ext cx="9638754" cy="702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42A05-050E-44BF-9E6C-0FFE800FD0F7}">
      <dsp:nvSpPr>
        <dsp:cNvPr id="0" name=""/>
        <dsp:cNvSpPr/>
      </dsp:nvSpPr>
      <dsp:spPr>
        <a:xfrm>
          <a:off x="4201884" y="2324124"/>
          <a:ext cx="2111831" cy="2084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УСТОЙЧИВАЯ ЭНЕРГОСИСТЕМА</a:t>
          </a:r>
        </a:p>
      </dsp:txBody>
      <dsp:txXfrm>
        <a:off x="4511154" y="2629350"/>
        <a:ext cx="1493291" cy="1473763"/>
      </dsp:txXfrm>
    </dsp:sp>
    <dsp:sp modelId="{E74FDCAD-8555-477F-B3BF-F65C29C5DED0}">
      <dsp:nvSpPr>
        <dsp:cNvPr id="0" name=""/>
        <dsp:cNvSpPr/>
      </dsp:nvSpPr>
      <dsp:spPr>
        <a:xfrm rot="10800000">
          <a:off x="2538380" y="3102301"/>
          <a:ext cx="1572011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2B8A0-9A95-4B2D-A921-77F4B245D524}">
      <dsp:nvSpPr>
        <dsp:cNvPr id="0" name=""/>
        <dsp:cNvSpPr/>
      </dsp:nvSpPr>
      <dsp:spPr>
        <a:xfrm>
          <a:off x="1658612" y="2662417"/>
          <a:ext cx="1759535" cy="140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Повышение энерго-эффективности</a:t>
          </a:r>
        </a:p>
      </dsp:txBody>
      <dsp:txXfrm>
        <a:off x="1699840" y="2703645"/>
        <a:ext cx="1677079" cy="1325172"/>
      </dsp:txXfrm>
    </dsp:sp>
    <dsp:sp modelId="{48D2C67C-EDDD-4365-B3A5-13FC012B1CDB}">
      <dsp:nvSpPr>
        <dsp:cNvPr id="0" name=""/>
        <dsp:cNvSpPr/>
      </dsp:nvSpPr>
      <dsp:spPr>
        <a:xfrm rot="13500000">
          <a:off x="3103699" y="1737500"/>
          <a:ext cx="1578599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8511D-59AD-465B-8784-2AE795D23A4C}">
      <dsp:nvSpPr>
        <dsp:cNvPr id="0" name=""/>
        <dsp:cNvSpPr/>
      </dsp:nvSpPr>
      <dsp:spPr>
        <a:xfrm>
          <a:off x="2455112" y="739497"/>
          <a:ext cx="1759535" cy="140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Цифровизация</a:t>
          </a:r>
        </a:p>
      </dsp:txBody>
      <dsp:txXfrm>
        <a:off x="2496340" y="780725"/>
        <a:ext cx="1677079" cy="1325172"/>
      </dsp:txXfrm>
    </dsp:sp>
    <dsp:sp modelId="{A426FE52-3784-4D35-877E-4C2639D916A6}">
      <dsp:nvSpPr>
        <dsp:cNvPr id="0" name=""/>
        <dsp:cNvSpPr/>
      </dsp:nvSpPr>
      <dsp:spPr>
        <a:xfrm rot="16200000">
          <a:off x="4465270" y="1175411"/>
          <a:ext cx="1585059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C04EC-B11E-481D-BFD2-60D828B49865}">
      <dsp:nvSpPr>
        <dsp:cNvPr id="0" name=""/>
        <dsp:cNvSpPr/>
      </dsp:nvSpPr>
      <dsp:spPr>
        <a:xfrm>
          <a:off x="4378032" y="-57001"/>
          <a:ext cx="1759535" cy="140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Переход с </a:t>
          </a:r>
          <a:r>
            <a:rPr lang="ru-RU" sz="1500" b="1" kern="1200" dirty="0" err="1"/>
            <a:t>высокоуглеродных</a:t>
          </a:r>
          <a:r>
            <a:rPr lang="ru-RU" sz="1500" b="1" kern="1200" dirty="0"/>
            <a:t> топлив на </a:t>
          </a:r>
          <a:r>
            <a:rPr lang="ru-RU" sz="1500" b="1" kern="1200" dirty="0" err="1"/>
            <a:t>низкоуглеродные</a:t>
          </a:r>
          <a:r>
            <a:rPr lang="ru-RU" sz="1500" b="1" kern="1200" dirty="0"/>
            <a:t> и </a:t>
          </a:r>
          <a:r>
            <a:rPr lang="ru-RU" sz="1500" b="1" kern="1200" dirty="0" err="1"/>
            <a:t>безуглеродные</a:t>
          </a:r>
          <a:endParaRPr lang="ru-RU" sz="1500" b="1" kern="1200" dirty="0"/>
        </a:p>
      </dsp:txBody>
      <dsp:txXfrm>
        <a:off x="4419260" y="-15773"/>
        <a:ext cx="1677079" cy="1325172"/>
      </dsp:txXfrm>
    </dsp:sp>
    <dsp:sp modelId="{09FB3890-445C-458C-98D3-D2517CD44332}">
      <dsp:nvSpPr>
        <dsp:cNvPr id="0" name=""/>
        <dsp:cNvSpPr/>
      </dsp:nvSpPr>
      <dsp:spPr>
        <a:xfrm rot="18900000">
          <a:off x="5833300" y="1737500"/>
          <a:ext cx="1578599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55F8F-7B1C-4EA3-852F-DBF24C06FF33}">
      <dsp:nvSpPr>
        <dsp:cNvPr id="0" name=""/>
        <dsp:cNvSpPr/>
      </dsp:nvSpPr>
      <dsp:spPr>
        <a:xfrm>
          <a:off x="6300952" y="739497"/>
          <a:ext cx="1759535" cy="140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Эффективное управление ресурсами</a:t>
          </a:r>
        </a:p>
      </dsp:txBody>
      <dsp:txXfrm>
        <a:off x="6342180" y="780725"/>
        <a:ext cx="1677079" cy="1325172"/>
      </dsp:txXfrm>
    </dsp:sp>
    <dsp:sp modelId="{8B0F7C2B-8388-4E52-98BA-DF3094518EB1}">
      <dsp:nvSpPr>
        <dsp:cNvPr id="0" name=""/>
        <dsp:cNvSpPr/>
      </dsp:nvSpPr>
      <dsp:spPr>
        <a:xfrm>
          <a:off x="6405208" y="3102301"/>
          <a:ext cx="1572011" cy="527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01FD4-76DA-41E5-9908-92ECB84382EF}">
      <dsp:nvSpPr>
        <dsp:cNvPr id="0" name=""/>
        <dsp:cNvSpPr/>
      </dsp:nvSpPr>
      <dsp:spPr>
        <a:xfrm>
          <a:off x="7097452" y="2662417"/>
          <a:ext cx="1759535" cy="140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/>
            <a:t>Применение технологий с низким и нулевым уровнем выбросов углерода</a:t>
          </a:r>
          <a:endParaRPr lang="ru-RU" sz="1500" kern="1200" dirty="0"/>
        </a:p>
      </dsp:txBody>
      <dsp:txXfrm>
        <a:off x="7138680" y="2703645"/>
        <a:ext cx="1677079" cy="1325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AA0E8-33CB-4F20-97B3-E8BA255105A7}">
      <dsp:nvSpPr>
        <dsp:cNvPr id="0" name=""/>
        <dsp:cNvSpPr/>
      </dsp:nvSpPr>
      <dsp:spPr>
        <a:xfrm>
          <a:off x="539515" y="66337"/>
          <a:ext cx="1456059" cy="1456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Центра-</a:t>
          </a:r>
          <a:r>
            <a:rPr lang="ru-RU" sz="1600" kern="1200" dirty="0" err="1"/>
            <a:t>лизован</a:t>
          </a:r>
          <a:r>
            <a:rPr lang="ru-RU" sz="1600" kern="1200" dirty="0"/>
            <a:t>-</a:t>
          </a:r>
          <a:r>
            <a:rPr lang="ru-RU" sz="1600" kern="1200" dirty="0" err="1"/>
            <a:t>ный</a:t>
          </a:r>
          <a:r>
            <a:rPr lang="ru-RU" sz="1600" kern="1200" dirty="0"/>
            <a:t> сектор</a:t>
          </a:r>
        </a:p>
      </dsp:txBody>
      <dsp:txXfrm>
        <a:off x="752750" y="279567"/>
        <a:ext cx="1029589" cy="1029568"/>
      </dsp:txXfrm>
    </dsp:sp>
    <dsp:sp modelId="{F80E3E36-6DA8-4EEB-A6DD-45F12136F3EB}">
      <dsp:nvSpPr>
        <dsp:cNvPr id="0" name=""/>
        <dsp:cNvSpPr/>
      </dsp:nvSpPr>
      <dsp:spPr>
        <a:xfrm>
          <a:off x="1370311" y="0"/>
          <a:ext cx="161934" cy="16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89CD7-5A0E-4C90-AD26-B9B3901B853A}">
      <dsp:nvSpPr>
        <dsp:cNvPr id="0" name=""/>
        <dsp:cNvSpPr/>
      </dsp:nvSpPr>
      <dsp:spPr>
        <a:xfrm>
          <a:off x="986867" y="1414184"/>
          <a:ext cx="117253" cy="117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864B-B175-43D3-B11D-A0B7BAD6AA9B}">
      <dsp:nvSpPr>
        <dsp:cNvPr id="0" name=""/>
        <dsp:cNvSpPr/>
      </dsp:nvSpPr>
      <dsp:spPr>
        <a:xfrm>
          <a:off x="2089269" y="657254"/>
          <a:ext cx="117253" cy="117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D8BF4-5EC4-4A71-80E2-31B6488B734C}">
      <dsp:nvSpPr>
        <dsp:cNvPr id="0" name=""/>
        <dsp:cNvSpPr/>
      </dsp:nvSpPr>
      <dsp:spPr>
        <a:xfrm>
          <a:off x="1528184" y="1539035"/>
          <a:ext cx="161934" cy="16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280DA-A327-4F2C-90E8-E12E0EC144F6}">
      <dsp:nvSpPr>
        <dsp:cNvPr id="0" name=""/>
        <dsp:cNvSpPr/>
      </dsp:nvSpPr>
      <dsp:spPr>
        <a:xfrm>
          <a:off x="1020174" y="230140"/>
          <a:ext cx="117253" cy="117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B654B-0DB2-4B12-A56C-F383C1CB2F8C}">
      <dsp:nvSpPr>
        <dsp:cNvPr id="0" name=""/>
        <dsp:cNvSpPr/>
      </dsp:nvSpPr>
      <dsp:spPr>
        <a:xfrm>
          <a:off x="650540" y="901513"/>
          <a:ext cx="117253" cy="117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DB2A1-263E-4330-B67F-C946C2A06C64}">
      <dsp:nvSpPr>
        <dsp:cNvPr id="0" name=""/>
        <dsp:cNvSpPr/>
      </dsp:nvSpPr>
      <dsp:spPr>
        <a:xfrm>
          <a:off x="56557" y="301019"/>
          <a:ext cx="648002" cy="648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Распре-делён-</a:t>
          </a:r>
          <a:r>
            <a:rPr lang="ru-RU" sz="800" kern="1200" dirty="0" err="1"/>
            <a:t>ный</a:t>
          </a:r>
          <a:r>
            <a:rPr lang="ru-RU" sz="800" kern="1200" dirty="0"/>
            <a:t> сектор</a:t>
          </a:r>
        </a:p>
      </dsp:txBody>
      <dsp:txXfrm>
        <a:off x="151455" y="395917"/>
        <a:ext cx="458206" cy="458206"/>
      </dsp:txXfrm>
    </dsp:sp>
    <dsp:sp modelId="{B7E75C68-DCA0-40FF-8C1A-64888093924A}">
      <dsp:nvSpPr>
        <dsp:cNvPr id="0" name=""/>
        <dsp:cNvSpPr/>
      </dsp:nvSpPr>
      <dsp:spPr>
        <a:xfrm>
          <a:off x="1206481" y="235243"/>
          <a:ext cx="161934" cy="16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080EC-DA8D-4F51-BAD3-B4DB83FD539C}">
      <dsp:nvSpPr>
        <dsp:cNvPr id="0" name=""/>
        <dsp:cNvSpPr/>
      </dsp:nvSpPr>
      <dsp:spPr>
        <a:xfrm>
          <a:off x="140093" y="1094402"/>
          <a:ext cx="292728" cy="292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34630-D66F-4A67-8F5A-C7C7700295E8}">
      <dsp:nvSpPr>
        <dsp:cNvPr id="0" name=""/>
        <dsp:cNvSpPr/>
      </dsp:nvSpPr>
      <dsp:spPr>
        <a:xfrm>
          <a:off x="2144782" y="50688"/>
          <a:ext cx="591955" cy="59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Распре-делён-</a:t>
          </a:r>
          <a:r>
            <a:rPr lang="ru-RU" sz="800" kern="1200" dirty="0" err="1"/>
            <a:t>ный</a:t>
          </a:r>
          <a:r>
            <a:rPr lang="ru-RU" sz="800" kern="1200" dirty="0"/>
            <a:t> сектор</a:t>
          </a:r>
        </a:p>
      </dsp:txBody>
      <dsp:txXfrm>
        <a:off x="2231472" y="137350"/>
        <a:ext cx="418575" cy="418442"/>
      </dsp:txXfrm>
    </dsp:sp>
    <dsp:sp modelId="{41B06324-DC98-44EE-9456-2F3CBDD0D21B}">
      <dsp:nvSpPr>
        <dsp:cNvPr id="0" name=""/>
        <dsp:cNvSpPr/>
      </dsp:nvSpPr>
      <dsp:spPr>
        <a:xfrm>
          <a:off x="1880758" y="459261"/>
          <a:ext cx="161934" cy="16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F48A1-5575-439A-A3D4-60C66842D34F}">
      <dsp:nvSpPr>
        <dsp:cNvPr id="0" name=""/>
        <dsp:cNvSpPr/>
      </dsp:nvSpPr>
      <dsp:spPr>
        <a:xfrm>
          <a:off x="28797" y="1442761"/>
          <a:ext cx="117253" cy="117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C28C4-0016-433D-B1C7-A5FC382895C0}">
      <dsp:nvSpPr>
        <dsp:cNvPr id="0" name=""/>
        <dsp:cNvSpPr/>
      </dsp:nvSpPr>
      <dsp:spPr>
        <a:xfrm>
          <a:off x="1198086" y="1275726"/>
          <a:ext cx="117253" cy="117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944C4-01A6-495D-B33F-E8342D1758F3}">
      <dsp:nvSpPr>
        <dsp:cNvPr id="0" name=""/>
        <dsp:cNvSpPr/>
      </dsp:nvSpPr>
      <dsp:spPr>
        <a:xfrm>
          <a:off x="5191449" y="1674524"/>
          <a:ext cx="1113975" cy="1111910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/>
            <a:t>ЭЭС</a:t>
          </a:r>
        </a:p>
      </dsp:txBody>
      <dsp:txXfrm>
        <a:off x="5354587" y="1837359"/>
        <a:ext cx="787699" cy="786240"/>
      </dsp:txXfrm>
    </dsp:sp>
    <dsp:sp modelId="{4EAA4B5F-AFF1-4F72-BF14-7700DC591537}">
      <dsp:nvSpPr>
        <dsp:cNvPr id="0" name=""/>
        <dsp:cNvSpPr/>
      </dsp:nvSpPr>
      <dsp:spPr>
        <a:xfrm rot="5400000">
          <a:off x="5550495" y="1129503"/>
          <a:ext cx="395885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605320" y="1147779"/>
        <a:ext cx="286236" cy="219298"/>
      </dsp:txXfrm>
    </dsp:sp>
    <dsp:sp modelId="{299615D3-21B4-43E3-9181-91CD912BD77A}">
      <dsp:nvSpPr>
        <dsp:cNvPr id="0" name=""/>
        <dsp:cNvSpPr/>
      </dsp:nvSpPr>
      <dsp:spPr>
        <a:xfrm>
          <a:off x="5222902" y="-84662"/>
          <a:ext cx="1051071" cy="101223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/>
            <a:t>Дерегули-рование</a:t>
          </a:r>
          <a:endParaRPr lang="ru-RU" sz="1300" b="1" kern="1200" dirty="0"/>
        </a:p>
      </dsp:txBody>
      <dsp:txXfrm>
        <a:off x="5272315" y="-35249"/>
        <a:ext cx="952245" cy="913407"/>
      </dsp:txXfrm>
    </dsp:sp>
    <dsp:sp modelId="{0B7D45DD-8CC1-44FB-AD98-036DF6D7AB64}">
      <dsp:nvSpPr>
        <dsp:cNvPr id="0" name=""/>
        <dsp:cNvSpPr/>
      </dsp:nvSpPr>
      <dsp:spPr>
        <a:xfrm rot="7531324">
          <a:off x="6098225" y="1292867"/>
          <a:ext cx="418570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184903" y="1321346"/>
        <a:ext cx="308921" cy="219298"/>
      </dsp:txXfrm>
    </dsp:sp>
    <dsp:sp modelId="{15F42AC6-5786-4C33-B558-2BC0208E6DB2}">
      <dsp:nvSpPr>
        <dsp:cNvPr id="0" name=""/>
        <dsp:cNvSpPr/>
      </dsp:nvSpPr>
      <dsp:spPr>
        <a:xfrm>
          <a:off x="6333098" y="174944"/>
          <a:ext cx="1074987" cy="108079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Интеграция</a:t>
          </a:r>
        </a:p>
      </dsp:txBody>
      <dsp:txXfrm>
        <a:off x="6385575" y="227421"/>
        <a:ext cx="970033" cy="975838"/>
      </dsp:txXfrm>
    </dsp:sp>
    <dsp:sp modelId="{C7346ABD-D8D8-4F99-96AC-D452D3206BF2}">
      <dsp:nvSpPr>
        <dsp:cNvPr id="0" name=""/>
        <dsp:cNvSpPr/>
      </dsp:nvSpPr>
      <dsp:spPr>
        <a:xfrm rot="12092655">
          <a:off x="6422253" y="2302545"/>
          <a:ext cx="370762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528072" y="2395778"/>
        <a:ext cx="261113" cy="219298"/>
      </dsp:txXfrm>
    </dsp:sp>
    <dsp:sp modelId="{4324C17D-34CD-46AA-A5DC-9BD0764F0522}">
      <dsp:nvSpPr>
        <dsp:cNvPr id="0" name=""/>
        <dsp:cNvSpPr/>
      </dsp:nvSpPr>
      <dsp:spPr>
        <a:xfrm>
          <a:off x="6924319" y="2242300"/>
          <a:ext cx="1128436" cy="100849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/>
            <a:t>Декарбони-зация</a:t>
          </a:r>
          <a:endParaRPr lang="ru-RU" sz="1300" b="1" kern="1200" dirty="0"/>
        </a:p>
      </dsp:txBody>
      <dsp:txXfrm>
        <a:off x="6973550" y="2291531"/>
        <a:ext cx="1029974" cy="910030"/>
      </dsp:txXfrm>
    </dsp:sp>
    <dsp:sp modelId="{ADBAFB19-7A33-43EF-84C1-732187A3B0ED}">
      <dsp:nvSpPr>
        <dsp:cNvPr id="0" name=""/>
        <dsp:cNvSpPr/>
      </dsp:nvSpPr>
      <dsp:spPr>
        <a:xfrm rot="10116248">
          <a:off x="6414716" y="1799751"/>
          <a:ext cx="349718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518597" y="1862486"/>
        <a:ext cx="244803" cy="219298"/>
      </dsp:txXfrm>
    </dsp:sp>
    <dsp:sp modelId="{E941D147-DC43-44A9-9710-17010BDEC056}">
      <dsp:nvSpPr>
        <dsp:cNvPr id="0" name=""/>
        <dsp:cNvSpPr/>
      </dsp:nvSpPr>
      <dsp:spPr>
        <a:xfrm>
          <a:off x="6889474" y="1217673"/>
          <a:ext cx="1107409" cy="102634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err="1"/>
            <a:t>Интеллектуа-лизация</a:t>
          </a:r>
          <a:r>
            <a:rPr lang="ru-RU" sz="1150" b="1" kern="1200" dirty="0"/>
            <a:t>/ </a:t>
          </a:r>
          <a:r>
            <a:rPr lang="ru-RU" sz="1150" b="1" kern="1200" dirty="0" err="1"/>
            <a:t>цифровизация</a:t>
          </a:r>
          <a:endParaRPr lang="ru-RU" sz="1150" kern="1200" dirty="0"/>
        </a:p>
      </dsp:txBody>
      <dsp:txXfrm>
        <a:off x="6939576" y="1267775"/>
        <a:ext cx="1007205" cy="926142"/>
      </dsp:txXfrm>
    </dsp:sp>
    <dsp:sp modelId="{87FCEDBC-B241-4445-AE0D-4FFF04730DBD}">
      <dsp:nvSpPr>
        <dsp:cNvPr id="0" name=""/>
        <dsp:cNvSpPr/>
      </dsp:nvSpPr>
      <dsp:spPr>
        <a:xfrm rot="16060601">
          <a:off x="5671935" y="2865162"/>
          <a:ext cx="288806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717012" y="2981547"/>
        <a:ext cx="202164" cy="219298"/>
      </dsp:txXfrm>
    </dsp:sp>
    <dsp:sp modelId="{66E85F6C-499F-41F9-8293-D100C0BA003C}">
      <dsp:nvSpPr>
        <dsp:cNvPr id="0" name=""/>
        <dsp:cNvSpPr/>
      </dsp:nvSpPr>
      <dsp:spPr>
        <a:xfrm>
          <a:off x="5363516" y="3325639"/>
          <a:ext cx="1040673" cy="107014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/>
            <a:t>Электро-мобилизация</a:t>
          </a:r>
        </a:p>
      </dsp:txBody>
      <dsp:txXfrm>
        <a:off x="5414317" y="3376440"/>
        <a:ext cx="939071" cy="968543"/>
      </dsp:txXfrm>
    </dsp:sp>
    <dsp:sp modelId="{1F545CD6-ECEF-4330-9596-998D2BBAAA1D}">
      <dsp:nvSpPr>
        <dsp:cNvPr id="0" name=""/>
        <dsp:cNvSpPr/>
      </dsp:nvSpPr>
      <dsp:spPr>
        <a:xfrm rot="18113711">
          <a:off x="5073304" y="2820248"/>
          <a:ext cx="386978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099161" y="2939895"/>
        <a:ext cx="277329" cy="219298"/>
      </dsp:txXfrm>
    </dsp:sp>
    <dsp:sp modelId="{DAA6F6FA-4410-4C5D-9B66-2ACFF2C530E2}">
      <dsp:nvSpPr>
        <dsp:cNvPr id="0" name=""/>
        <dsp:cNvSpPr/>
      </dsp:nvSpPr>
      <dsp:spPr>
        <a:xfrm>
          <a:off x="4247067" y="3243253"/>
          <a:ext cx="1077103" cy="106301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150" b="1" kern="1200" dirty="0"/>
            <a:t>Распределён-</a:t>
          </a:r>
          <a:r>
            <a:rPr lang="ru-RU" sz="1150" b="1" kern="1200" dirty="0" err="1"/>
            <a:t>ные</a:t>
          </a:r>
          <a:r>
            <a:rPr lang="ru-RU" sz="1150" b="1" kern="1200" dirty="0"/>
            <a:t> ресурсы (генерация/</a:t>
          </a:r>
          <a:r>
            <a:rPr lang="ru-RU" sz="1150" b="1" kern="1200" dirty="0" err="1"/>
            <a:t>ак-кумулирова-ние</a:t>
          </a:r>
          <a:r>
            <a:rPr lang="ru-RU" sz="1150" b="1" kern="1200" dirty="0"/>
            <a:t>/активные потребители)</a:t>
          </a:r>
          <a:endParaRPr lang="ru-RU" sz="1150" kern="1200" dirty="0"/>
        </a:p>
      </dsp:txBody>
      <dsp:txXfrm>
        <a:off x="4298959" y="3295145"/>
        <a:ext cx="973319" cy="959232"/>
      </dsp:txXfrm>
    </dsp:sp>
    <dsp:sp modelId="{120DA547-EEA1-4701-925A-5A9DA8D6B528}">
      <dsp:nvSpPr>
        <dsp:cNvPr id="0" name=""/>
        <dsp:cNvSpPr/>
      </dsp:nvSpPr>
      <dsp:spPr>
        <a:xfrm rot="14016690">
          <a:off x="6154670" y="2763737"/>
          <a:ext cx="426691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242020" y="2880971"/>
        <a:ext cx="317042" cy="219298"/>
      </dsp:txXfrm>
    </dsp:sp>
    <dsp:sp modelId="{510B8CE1-DB15-4F39-A971-FBAB13034AA8}">
      <dsp:nvSpPr>
        <dsp:cNvPr id="0" name=""/>
        <dsp:cNvSpPr/>
      </dsp:nvSpPr>
      <dsp:spPr>
        <a:xfrm>
          <a:off x="6449700" y="3133008"/>
          <a:ext cx="1079416" cy="106316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/>
            <a:t>Возобно-вляемые</a:t>
          </a:r>
          <a:r>
            <a:rPr lang="ru-RU" sz="1300" b="1" kern="1200" dirty="0"/>
            <a:t> источники энергии</a:t>
          </a:r>
        </a:p>
      </dsp:txBody>
      <dsp:txXfrm>
        <a:off x="6501599" y="3184907"/>
        <a:ext cx="975618" cy="959364"/>
      </dsp:txXfrm>
    </dsp:sp>
    <dsp:sp modelId="{87DB7AD0-541E-4597-B0C1-8F55319723B2}">
      <dsp:nvSpPr>
        <dsp:cNvPr id="0" name=""/>
        <dsp:cNvSpPr/>
      </dsp:nvSpPr>
      <dsp:spPr>
        <a:xfrm rot="20376019">
          <a:off x="4732371" y="2303935"/>
          <a:ext cx="351464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735677" y="2395411"/>
        <a:ext cx="246025" cy="219298"/>
      </dsp:txXfrm>
    </dsp:sp>
    <dsp:sp modelId="{29B62259-89B9-47C4-B825-936322EFAF5A}">
      <dsp:nvSpPr>
        <dsp:cNvPr id="0" name=""/>
        <dsp:cNvSpPr/>
      </dsp:nvSpPr>
      <dsp:spPr>
        <a:xfrm>
          <a:off x="3479200" y="2212002"/>
          <a:ext cx="1129055" cy="1076432"/>
        </a:xfrm>
        <a:prstGeom prst="flowChartAlternateProcess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Микро</a:t>
          </a:r>
          <a:r>
            <a:rPr lang="en-US" sz="1300" b="1" kern="1200" dirty="0"/>
            <a:t>-,</a:t>
          </a:r>
          <a:r>
            <a:rPr lang="ru-RU" sz="1300" b="1" kern="1200" dirty="0"/>
            <a:t> </a:t>
          </a:r>
          <a:r>
            <a:rPr lang="ru-RU" sz="1300" b="1" kern="1200" dirty="0" err="1"/>
            <a:t>минигриды</a:t>
          </a:r>
          <a:endParaRPr lang="ru-RU" sz="1300" b="1" kern="1200" dirty="0"/>
        </a:p>
      </dsp:txBody>
      <dsp:txXfrm>
        <a:off x="3531746" y="2264548"/>
        <a:ext cx="1023963" cy="971340"/>
      </dsp:txXfrm>
    </dsp:sp>
    <dsp:sp modelId="{029A0026-FA0F-4F99-8CC3-78056DD8F899}">
      <dsp:nvSpPr>
        <dsp:cNvPr id="0" name=""/>
        <dsp:cNvSpPr/>
      </dsp:nvSpPr>
      <dsp:spPr>
        <a:xfrm rot="1095739">
          <a:off x="4707026" y="1770030"/>
          <a:ext cx="373477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709787" y="1825950"/>
        <a:ext cx="263828" cy="219298"/>
      </dsp:txXfrm>
    </dsp:sp>
    <dsp:sp modelId="{B10B7EDD-5286-4A8E-B8CE-E003AD0EF41F}">
      <dsp:nvSpPr>
        <dsp:cNvPr id="0" name=""/>
        <dsp:cNvSpPr/>
      </dsp:nvSpPr>
      <dsp:spPr>
        <a:xfrm>
          <a:off x="3477872" y="1147072"/>
          <a:ext cx="1100159" cy="1048774"/>
        </a:xfrm>
        <a:prstGeom prst="flowChartAlternateProcess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Технология постоянного тока</a:t>
          </a:r>
        </a:p>
      </dsp:txBody>
      <dsp:txXfrm>
        <a:off x="3529068" y="1198268"/>
        <a:ext cx="997767" cy="946382"/>
      </dsp:txXfrm>
    </dsp:sp>
    <dsp:sp modelId="{F1A246D4-B8BB-404C-8DD6-2B86C3658FA8}">
      <dsp:nvSpPr>
        <dsp:cNvPr id="0" name=""/>
        <dsp:cNvSpPr/>
      </dsp:nvSpPr>
      <dsp:spPr>
        <a:xfrm rot="3395628">
          <a:off x="4978398" y="1291680"/>
          <a:ext cx="420182" cy="365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003038" y="1319013"/>
        <a:ext cx="310533" cy="219298"/>
      </dsp:txXfrm>
    </dsp:sp>
    <dsp:sp modelId="{1E6DBA0D-CD90-4E04-8649-D51C64CF1A5D}">
      <dsp:nvSpPr>
        <dsp:cNvPr id="0" name=""/>
        <dsp:cNvSpPr/>
      </dsp:nvSpPr>
      <dsp:spPr>
        <a:xfrm>
          <a:off x="4069641" y="189260"/>
          <a:ext cx="1113291" cy="105215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/>
            <a:t>Инноваци-онные</a:t>
          </a:r>
          <a:r>
            <a:rPr lang="ru-RU" sz="1300" b="1" kern="1200" dirty="0"/>
            <a:t> </a:t>
          </a:r>
          <a:r>
            <a:rPr lang="ru-RU" sz="1300" b="1" kern="1200" dirty="0" err="1"/>
            <a:t>ма-териалы</a:t>
          </a:r>
          <a:r>
            <a:rPr lang="ru-RU" sz="1300" b="1" kern="1200" dirty="0"/>
            <a:t> и технические устройства</a:t>
          </a:r>
        </a:p>
      </dsp:txBody>
      <dsp:txXfrm>
        <a:off x="4121003" y="240622"/>
        <a:ext cx="1010567" cy="949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CB371-114A-4065-8651-99318941F9CD}">
      <dsp:nvSpPr>
        <dsp:cNvPr id="0" name=""/>
        <dsp:cNvSpPr/>
      </dsp:nvSpPr>
      <dsp:spPr>
        <a:xfrm>
          <a:off x="5236248" y="1559918"/>
          <a:ext cx="130540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Энерго-системы</a:t>
          </a:r>
        </a:p>
      </dsp:txBody>
      <dsp:txXfrm>
        <a:off x="5299972" y="1623642"/>
        <a:ext cx="1177953" cy="1177953"/>
      </dsp:txXfrm>
    </dsp:sp>
    <dsp:sp modelId="{0038B114-C305-4107-B0F4-8931A5E40AFA}">
      <dsp:nvSpPr>
        <dsp:cNvPr id="0" name=""/>
        <dsp:cNvSpPr/>
      </dsp:nvSpPr>
      <dsp:spPr>
        <a:xfrm rot="16200000">
          <a:off x="5673412" y="1344381"/>
          <a:ext cx="431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10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40679-A9C6-461D-BD4D-EC17170754D2}">
      <dsp:nvSpPr>
        <dsp:cNvPr id="0" name=""/>
        <dsp:cNvSpPr/>
      </dsp:nvSpPr>
      <dsp:spPr>
        <a:xfrm>
          <a:off x="5227938" y="-179576"/>
          <a:ext cx="1322021" cy="1308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Высокая доля </a:t>
          </a:r>
          <a:r>
            <a:rPr lang="ru-RU" sz="1600" kern="1200" dirty="0" err="1" smtClean="0"/>
            <a:t>устаревш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оборудов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5291810" y="-115704"/>
        <a:ext cx="1194277" cy="1180677"/>
      </dsp:txXfrm>
    </dsp:sp>
    <dsp:sp modelId="{D0EA4897-941F-426B-983E-CDE528A46D32}">
      <dsp:nvSpPr>
        <dsp:cNvPr id="0" name=""/>
        <dsp:cNvSpPr/>
      </dsp:nvSpPr>
      <dsp:spPr>
        <a:xfrm rot="19800000">
          <a:off x="6525648" y="1776064"/>
          <a:ext cx="2388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8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68387-E060-4D58-9AF3-ADC414D94F38}">
      <dsp:nvSpPr>
        <dsp:cNvPr id="0" name=""/>
        <dsp:cNvSpPr/>
      </dsp:nvSpPr>
      <dsp:spPr>
        <a:xfrm>
          <a:off x="6748519" y="728310"/>
          <a:ext cx="1291138" cy="1230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Санкции</a:t>
          </a:r>
          <a:endParaRPr lang="ru-RU" sz="1900" kern="1200" dirty="0"/>
        </a:p>
      </dsp:txBody>
      <dsp:txXfrm>
        <a:off x="6808594" y="788385"/>
        <a:ext cx="1170988" cy="1110482"/>
      </dsp:txXfrm>
    </dsp:sp>
    <dsp:sp modelId="{0EBD0670-56EC-4424-A29A-4F21D186B469}">
      <dsp:nvSpPr>
        <dsp:cNvPr id="0" name=""/>
        <dsp:cNvSpPr/>
      </dsp:nvSpPr>
      <dsp:spPr>
        <a:xfrm rot="1800000">
          <a:off x="6522033" y="2662668"/>
          <a:ext cx="2928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655E-D10F-4700-9333-907B82126F22}">
      <dsp:nvSpPr>
        <dsp:cNvPr id="0" name=""/>
        <dsp:cNvSpPr/>
      </dsp:nvSpPr>
      <dsp:spPr>
        <a:xfrm>
          <a:off x="6795263" y="2473625"/>
          <a:ext cx="1197650" cy="1215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Ограничен-</a:t>
          </a:r>
          <a:r>
            <a:rPr lang="ru-RU" sz="1400" kern="1200" dirty="0" err="1" smtClean="0"/>
            <a:t>ность</a:t>
          </a:r>
          <a:r>
            <a:rPr lang="ru-RU" sz="1400" kern="1200" dirty="0" smtClean="0"/>
            <a:t> </a:t>
          </a:r>
          <a:r>
            <a:rPr lang="ru-RU" sz="1400" kern="1200" dirty="0"/>
            <a:t>доступа к новым технологиям</a:t>
          </a:r>
        </a:p>
      </dsp:txBody>
      <dsp:txXfrm>
        <a:off x="6853727" y="2532089"/>
        <a:ext cx="1080722" cy="1099045"/>
      </dsp:txXfrm>
    </dsp:sp>
    <dsp:sp modelId="{5BAEF03E-6D02-49A5-AE28-BC84BC99BBDC}">
      <dsp:nvSpPr>
        <dsp:cNvPr id="0" name=""/>
        <dsp:cNvSpPr/>
      </dsp:nvSpPr>
      <dsp:spPr>
        <a:xfrm rot="5400000">
          <a:off x="5636461" y="3117807"/>
          <a:ext cx="504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9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8E48-3322-43A8-B5CC-83563C4BC8B0}">
      <dsp:nvSpPr>
        <dsp:cNvPr id="0" name=""/>
        <dsp:cNvSpPr/>
      </dsp:nvSpPr>
      <dsp:spPr>
        <a:xfrm>
          <a:off x="5284360" y="3370295"/>
          <a:ext cx="1209178" cy="1160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Теракты/ воен. действ.</a:t>
          </a:r>
          <a:endParaRPr lang="ru-RU" sz="1800" kern="1200" dirty="0"/>
        </a:p>
      </dsp:txBody>
      <dsp:txXfrm>
        <a:off x="5341017" y="3426952"/>
        <a:ext cx="1095864" cy="1047305"/>
      </dsp:txXfrm>
    </dsp:sp>
    <dsp:sp modelId="{2ED753B5-5ED4-4F7E-8669-9B4F15659FCF}">
      <dsp:nvSpPr>
        <dsp:cNvPr id="0" name=""/>
        <dsp:cNvSpPr/>
      </dsp:nvSpPr>
      <dsp:spPr>
        <a:xfrm rot="9000000">
          <a:off x="5001029" y="2652483"/>
          <a:ext cx="252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1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B0E3-D51E-41DE-9D16-62D2279F1C4F}">
      <dsp:nvSpPr>
        <dsp:cNvPr id="0" name=""/>
        <dsp:cNvSpPr/>
      </dsp:nvSpPr>
      <dsp:spPr>
        <a:xfrm>
          <a:off x="3749702" y="2463151"/>
          <a:ext cx="1268214" cy="1236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Недоста</a:t>
          </a:r>
          <a:r>
            <a:rPr lang="ru-RU" sz="1800" kern="1200" dirty="0" smtClean="0"/>
            <a:t>-точность </a:t>
          </a:r>
          <a:r>
            <a:rPr lang="ru-RU" sz="1800" kern="1200" dirty="0" err="1" smtClean="0"/>
            <a:t>инвести-ций</a:t>
          </a:r>
          <a:endParaRPr lang="ru-RU" sz="1800" kern="1200" dirty="0"/>
        </a:p>
      </dsp:txBody>
      <dsp:txXfrm>
        <a:off x="3810084" y="2523533"/>
        <a:ext cx="1147450" cy="1116157"/>
      </dsp:txXfrm>
    </dsp:sp>
    <dsp:sp modelId="{54F389E2-2102-4F27-9000-AF6D00F10A15}">
      <dsp:nvSpPr>
        <dsp:cNvPr id="0" name=""/>
        <dsp:cNvSpPr/>
      </dsp:nvSpPr>
      <dsp:spPr>
        <a:xfrm rot="12600000">
          <a:off x="5022282" y="1778450"/>
          <a:ext cx="229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3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FFAFD-2380-4183-9E2E-31FA330683DF}">
      <dsp:nvSpPr>
        <dsp:cNvPr id="0" name=""/>
        <dsp:cNvSpPr/>
      </dsp:nvSpPr>
      <dsp:spPr>
        <a:xfrm>
          <a:off x="3729975" y="737638"/>
          <a:ext cx="1307669" cy="1211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Разрыв-</a:t>
          </a:r>
          <a:r>
            <a:rPr lang="ru-RU" sz="1700" kern="1200" dirty="0" err="1" smtClean="0"/>
            <a:t>ность</a:t>
          </a:r>
          <a:r>
            <a:rPr lang="ru-RU" sz="1700" kern="1200" dirty="0" smtClean="0"/>
            <a:t> системы развития</a:t>
          </a:r>
          <a:endParaRPr lang="ru-RU" sz="1700" kern="1200" dirty="0"/>
        </a:p>
      </dsp:txBody>
      <dsp:txXfrm>
        <a:off x="3789139" y="796802"/>
        <a:ext cx="1189341" cy="109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763BD-52F4-415F-AB63-F07982C67290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43D0-4F4C-437A-8551-0048D05C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8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Sustainable Development</a:t>
            </a:r>
            <a:r>
              <a:rPr lang="ru-RU" dirty="0"/>
              <a:t>. </a:t>
            </a:r>
            <a:r>
              <a:rPr lang="en-US" b="0" dirty="0"/>
              <a:t>https://sdgs.un.org/goals</a:t>
            </a:r>
            <a:endParaRPr lang="ru-RU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What is the sustainable energy transition and why is it key to tackling climate change?</a:t>
            </a:r>
            <a:r>
              <a:rPr lang="ru-RU" b="0" dirty="0"/>
              <a:t> </a:t>
            </a:r>
            <a:r>
              <a:rPr lang="en-US" dirty="0"/>
              <a:t>https://climatepromise.undp.org/news-and-stories/what-sustainable-energy-transition-and-why-it-key-tackling-climate-change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07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50309-2236-4EF8-9BF0-9F0BBF32009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47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Таблица с установленной мощностью РГ </a:t>
            </a:r>
            <a:r>
              <a:rPr lang="en-US" dirty="0"/>
              <a:t>https://www.elec.ru/publications/analitika-rynka/8796/?ysclid=mgapdqi53k54883955</a:t>
            </a:r>
            <a:r>
              <a:rPr lang="ru-RU" dirty="0"/>
              <a:t> по </a:t>
            </a:r>
            <a:endParaRPr lang="ru-RU" dirty="0" smtClean="0"/>
          </a:p>
          <a:p>
            <a:r>
              <a:rPr lang="ru-RU" dirty="0" smtClean="0"/>
              <a:t>Прорабатываются порядка 20 площадок</a:t>
            </a:r>
            <a:r>
              <a:rPr lang="ru-RU" baseline="0" dirty="0" smtClean="0"/>
              <a:t> под АЭК  Татарстане, Якутии, Ярославской области, Красноярском крае. АЭК: 250 МВт на всю Россию // Энергетика и промышленность России, № 3-4 (407-408), февраль 2021.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5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Единая интеллектуальная система учёта электроэнергии в рамках Группы </a:t>
            </a:r>
            <a:r>
              <a:rPr lang="ru-RU" dirty="0" err="1" smtClean="0"/>
              <a:t>Русгидро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Цифровые системы мониторинга запасов устойчивости.</a:t>
            </a:r>
          </a:p>
          <a:p>
            <a:r>
              <a:rPr lang="ru-RU" dirty="0" smtClean="0"/>
              <a:t>Подключение </a:t>
            </a:r>
            <a:r>
              <a:rPr lang="ru-RU" dirty="0" err="1" smtClean="0"/>
              <a:t>Княжегубской</a:t>
            </a:r>
            <a:r>
              <a:rPr lang="ru-RU" dirty="0" smtClean="0"/>
              <a:t> ГЭС к цифровой системе доведения плановой мощности до гидроэлектростанций.</a:t>
            </a:r>
          </a:p>
          <a:p>
            <a:r>
              <a:rPr lang="ru-RU" dirty="0" smtClean="0"/>
              <a:t>Ещё по состоянию на конец 2023 г., около 80 %</a:t>
            </a:r>
            <a:r>
              <a:rPr lang="ru-RU" baseline="0" dirty="0" smtClean="0"/>
              <a:t> генерирующих и сбытовых компаний использовали современные технологии для оптимизации бизнес-процессов.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2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CE06E-D386-4045-9B3C-DC7FBF04F39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9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44FF"/>
                </a:solidFill>
                <a:effectLst/>
                <a:latin typeface="Graphik-Semibold"/>
              </a:rPr>
              <a:t>Power systems in transition</a:t>
            </a:r>
            <a:r>
              <a:rPr lang="ru-RU" sz="1800" b="0" i="0" dirty="0">
                <a:solidFill>
                  <a:srgbClr val="0044FF"/>
                </a:solidFill>
                <a:effectLst/>
                <a:latin typeface="Graphik-Semibold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raphik-Regular"/>
              </a:rPr>
              <a:t>Challenges and opportunities ahead for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Graphik-Regular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raphik-Regular"/>
              </a:rPr>
              <a:t>electricity security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Graphik-Regular"/>
              </a:rPr>
              <a:t>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raphik-Regular"/>
              </a:rPr>
              <a:t>IEA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Graphik-Regular"/>
              </a:rPr>
              <a:t>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How to strengthen energy resilience in an uncertain world</a:t>
            </a:r>
            <a:r>
              <a:rPr lang="ru-RU" b="0" dirty="0"/>
              <a:t>. </a:t>
            </a:r>
            <a:r>
              <a:rPr lang="en-US" b="0" dirty="0" err="1"/>
              <a:t>Eurelectric</a:t>
            </a:r>
            <a:r>
              <a:rPr lang="en-US" b="0" dirty="0"/>
              <a:t>, 2023 /</a:t>
            </a:r>
            <a:r>
              <a:rPr lang="ru-RU" b="0" dirty="0"/>
              <a:t>/ </a:t>
            </a:r>
            <a:r>
              <a:rPr lang="en-US" b="0" dirty="0"/>
              <a:t>https://www.eurelectric.org/in-detail/energy-resilience/ </a:t>
            </a:r>
            <a:endParaRPr lang="ru-RU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Доля оборудования и ЛЭП со сверхнормативным сроком службы во всех регионах присутствия в среднем составляет 73,8 % </a:t>
            </a:r>
            <a:r>
              <a:rPr lang="en-US" dirty="0"/>
              <a:t>https://newslab.ru/news/1325530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По подсчётам партнёра «</a:t>
            </a:r>
            <a:r>
              <a:rPr lang="ru-RU" dirty="0" err="1">
                <a:effectLst/>
              </a:rPr>
              <a:t>S+Консалтинг</a:t>
            </a:r>
            <a:r>
              <a:rPr lang="ru-RU" dirty="0">
                <a:effectLst/>
              </a:rPr>
              <a:t>» Павла </a:t>
            </a:r>
            <a:r>
              <a:rPr lang="ru-RU" dirty="0" err="1">
                <a:effectLst/>
              </a:rPr>
              <a:t>Карпуса</a:t>
            </a:r>
            <a:r>
              <a:rPr lang="ru-RU" dirty="0">
                <a:effectLst/>
              </a:rPr>
              <a:t>, общий уровень износа в генерации составляет 65—70%, а в сетевом комплексе — 60—70%. К этим цифрам близка и оценка независимого промышленного эксперта Максима </a:t>
            </a:r>
            <a:r>
              <a:rPr lang="ru-RU" dirty="0" err="1">
                <a:effectLst/>
              </a:rPr>
              <a:t>Худалова</a:t>
            </a:r>
            <a:r>
              <a:rPr lang="ru-RU" dirty="0">
                <a:effectLst/>
              </a:rPr>
              <a:t>: до 75% в генерации и до 72% в электросетевом комплексе. </a:t>
            </a:r>
            <a:r>
              <a:rPr lang="en-US" dirty="0"/>
              <a:t>https://sber.pro/publication/barometr-otrasli-energetika-klyuchevie-trendi-i-vizovi/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29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BA7E2-330A-46D7-AC6A-D0C954C9CFD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4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MyriadPro-Bold"/>
              </a:rPr>
              <a:t>Создание устойчивых энергетических систем: Действия по достижению высокой энергетической безопасности, доступности и нулевого уровня выбросов в регионе ЕЭК ООН, 2022</a:t>
            </a:r>
            <a:r>
              <a:rPr lang="ru-RU" b="0" dirty="0"/>
              <a:t> </a:t>
            </a:r>
            <a:br>
              <a:rPr lang="ru-RU" b="0" dirty="0"/>
            </a:b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MyriadPro-Bold"/>
              </a:rPr>
              <a:t>Создание устойчивых энергетических систем: Действия по достижению высокой энергетической безопасности, доступности и нулевого уровня выбросов в регионе ЕЭК ООН,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MyriadPro-Bold"/>
              </a:rPr>
              <a:t>2022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2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MyriadPro-Bold"/>
              </a:rPr>
              <a:t>Создание устойчивых энергетических систем: Действия по достижению высокой энергетической безопасности, доступности и нулевого уровня выбросов в регионе ЕЭК ООН, 2022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dirty="0">
                <a:effectLst/>
                <a:latin typeface="+mj-lt"/>
              </a:rPr>
              <a:t>Стратегия социально-экономического развития Российской Федерации с низким уровнем выбросов парниковых газов до 2050 года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7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dirty="0">
                <a:effectLst/>
                <a:latin typeface="+mj-lt"/>
              </a:rPr>
              <a:t>Стратегия социально-экономического развития Российской Федерации с низким уровнем выбросов парниковых газов до 2050 года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7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5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СиПР</a:t>
            </a:r>
            <a:r>
              <a:rPr lang="ru-RU" dirty="0"/>
              <a:t> и Генсхема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07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СиПР</a:t>
            </a:r>
            <a:r>
              <a:rPr lang="ru-RU" dirty="0"/>
              <a:t> и Генсхема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E43D0-4F4C-437A-8551-0048D05C57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CA7A7-A061-48E2-802A-6935061FF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979258-C07D-4178-AC22-F5B5C0B70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30E15D-5E55-45FE-A54D-4C3E890E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3F12A40C-7D71-40EF-8F3E-388C579D8B46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66C74-1756-4DAC-B032-1820EF19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6E0D1-0B7F-4E2A-AA6E-13995C91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8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74533-0AC7-4B44-8A88-31628731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F5FE8E-0B67-4B1F-89E1-8EDDA6DEC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6011C-CC28-4B0F-B7D5-611C2F79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8561DBB3-249B-4192-860E-3EC74E1C435F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1521C-C7DF-47E2-8433-5678F58C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527A7-5288-49CE-AD43-740BAA16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7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13D8CF-8BF6-4A5C-BA98-4A11FAC4C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05CBBD-2519-4CE9-9D99-B91A18D2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5B1A2-CF4F-43D8-A63E-9D08EBCF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379E6B6F-4CA3-4B42-88FF-F822D6453FC3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1515A-EEE2-46A3-8F4D-7316F387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F7A5F5-E5A6-43C2-90D0-55DA3E8B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F1AFF-29F9-438B-83BE-E8778D1E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C03253-8134-4CFE-8D04-90E68685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7C784-6E67-4974-90F9-39B0B7D2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61F0A781-EBD1-4FD1-8870-277EC6472BFE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759A6-E0E8-4602-9954-9DA562D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EC52BE-B190-40C8-86B9-586A9EA5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0BBA-F3D8-4B64-BA8A-9490EB83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A1D2C2-B6C6-4DD5-BFDE-01719D41A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D408D-0470-4CF5-A8E2-0F7A5B06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3880A6C1-D7F2-494F-9D45-0D3326D20E56}" type="datetime1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48A8C-A468-42BD-8D52-C747B69E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FE2A4-EE46-440B-9556-993B4B5B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6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33861-109E-4F19-894F-02C372EC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98D70-1B82-43B3-BB3F-07FEE1DB9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F4AE39-229C-444C-8541-A54298833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BBCCD5-25F1-4883-BE55-A801E884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D14FEAF3-6CAC-4F55-BB8F-18B5774E6E70}" type="datetime1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0E9736-E65F-4F0C-BD9B-F7531170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3DA47-5AEF-4E3F-A416-D2E11A28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4342E-A550-4D95-BA8D-A6495CC6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41E07-DC47-4D6D-BA86-83E3CB640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1D2622-E6E9-4EC3-A599-B7D636E1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DFB8F7-335C-4D67-A533-947604D77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9D8FAD-0927-4844-9958-74BDB7DA9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450439-0280-4554-864A-5FA273DF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799105E5-7F17-42B1-8E05-7B1CDC7B3FEC}" type="datetime1">
              <a:rPr lang="ru-RU" smtClean="0"/>
              <a:t>07.10.2025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E9531C-F807-4922-ACB5-0A5E7FD4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DCA961-ED3A-4B91-8937-DA243091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5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EF70B-DED0-47CB-A17E-5DB6E8E3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419A88-C410-4F28-8932-55226B1E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9D811590-3526-4A75-94C4-DBA9D7F63065}" type="datetime1">
              <a:rPr lang="ru-RU" smtClean="0"/>
              <a:t>07.10.2025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E279D0-5EDF-498B-AA1F-2CA5E871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D479E-469A-4369-A68A-19A54CC3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7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BC17DE-991D-41C2-91F1-7EC604C0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EAC27C89-38DD-41F9-9B14-10D408072AA1}" type="datetime1">
              <a:rPr lang="ru-RU" smtClean="0"/>
              <a:t>07.10.2025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3F0635-61EF-4E90-9424-5C44CCAE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2140F7-BF3B-4ED7-9D3A-3894D1B1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1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26BB7-00FA-4C49-B241-71617627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B8355-89CB-436E-B105-D16E6B06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9BD354-BCD2-4D5E-B7C7-AA62DA9E6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CA3EFD-76A4-4C45-B039-747DE1B8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9C178F81-9457-4D71-8C7E-00E78E1C700B}" type="datetime1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8BB64C-18FF-42C2-A8BC-1BCFBE2D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7F2A3-1312-40E0-8ACB-66E9157C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6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5E769-92F1-46F0-AD67-CDF1A665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648CB8-38E7-46B8-9EFC-E41183742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139DC3-4949-4CBA-B05F-884FB7819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4DA48E-5896-4A14-A3E7-6275D9C5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6" y="6353629"/>
            <a:ext cx="2743200" cy="365125"/>
          </a:xfrm>
          <a:prstGeom prst="rect">
            <a:avLst/>
          </a:prstGeom>
        </p:spPr>
        <p:txBody>
          <a:bodyPr/>
          <a:lstStyle/>
          <a:p>
            <a:fld id="{CD761729-ECD1-441E-AB04-C15E04DA8EFC}" type="datetime1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63E3B4-F87B-4FAB-B6D4-FFC82946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5CF75C-651D-4BC6-80C6-984B7A8D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2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3D1FDE-6E71-4F41-B01B-ECC8D587B8A3}"/>
              </a:ext>
            </a:extLst>
          </p:cNvPr>
          <p:cNvSpPr/>
          <p:nvPr userDrawn="1"/>
        </p:nvSpPr>
        <p:spPr>
          <a:xfrm>
            <a:off x="0" y="6249533"/>
            <a:ext cx="12192000" cy="60846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5AA65-91B1-40E9-95CE-1341E0B5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B50A1-8A69-43BB-BDF6-4F4CE2673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46FA09-7761-431E-8BBF-98032803E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1193" y="6356350"/>
            <a:ext cx="597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A41EC-E914-44CB-8FF2-579FAD6A6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1886" y="6355443"/>
            <a:ext cx="1426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AD302EB1-566B-4638-93EF-6D2B64684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022EC-40DD-49DA-AD2A-E674C415EBDD}"/>
              </a:ext>
            </a:extLst>
          </p:cNvPr>
          <p:cNvSpPr txBox="1"/>
          <p:nvPr userDrawn="1"/>
        </p:nvSpPr>
        <p:spPr>
          <a:xfrm>
            <a:off x="838200" y="6369100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ИСЭМ СО РАН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73C3FA-83C0-4DE4-BA23-4F32057394D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4" y="6327152"/>
            <a:ext cx="658916" cy="4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A63D8-5F1E-44D1-B0E7-5BE924584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758" y="24129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j-lt"/>
              </a:rPr>
              <a:t>Электроэнергетика России: трансформация и устойчивое развитие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4BFD4-29CA-47CC-9403-714ED7A04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26" y="91778"/>
            <a:ext cx="7355777" cy="1533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21B34-EEAE-457A-9477-1479218049AA}"/>
              </a:ext>
            </a:extLst>
          </p:cNvPr>
          <p:cNvSpPr txBox="1"/>
          <p:nvPr/>
        </p:nvSpPr>
        <p:spPr>
          <a:xfrm>
            <a:off x="1333148" y="1764999"/>
            <a:ext cx="9733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Пленарное заседание «Устойчивость энергетики России. Современные подходы», 07.10.2025</a:t>
            </a:r>
          </a:p>
        </p:txBody>
      </p:sp>
    </p:spTree>
    <p:extLst>
      <p:ext uri="{BB962C8B-B14F-4D97-AF65-F5344CB8AC3E}">
        <p14:creationId xmlns:p14="http://schemas.microsoft.com/office/powerpoint/2010/main" val="337932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190ED-8DA4-4361-B065-84B8DF29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33681"/>
            <a:ext cx="10972800" cy="1088898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Структура установленных мощностей и выработки электроэнергии в ЕЭС России </a:t>
            </a:r>
            <a:r>
              <a:rPr lang="ru-RU" dirty="0" smtClean="0">
                <a:latin typeface="+mj-lt"/>
              </a:rPr>
              <a:t>(</a:t>
            </a:r>
            <a:r>
              <a:rPr lang="ru-RU" dirty="0" err="1" smtClean="0">
                <a:latin typeface="+mj-lt"/>
              </a:rPr>
              <a:t>Генсхема</a:t>
            </a:r>
            <a:r>
              <a:rPr lang="ru-RU" dirty="0" smtClean="0">
                <a:latin typeface="+mj-lt"/>
              </a:rPr>
              <a:t> 2042)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D94776-6939-4572-A6CA-BE53C171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9CF25B-6060-485B-B476-92763890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10" y="1281734"/>
            <a:ext cx="5936190" cy="4044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BFE150-4E17-4DA2-9D56-BAA441EB1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820" y="1281734"/>
            <a:ext cx="5925094" cy="4044006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192F9104-0438-4067-8A29-D55229D5C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58221"/>
              </p:ext>
            </p:extLst>
          </p:nvPr>
        </p:nvGraphicFramePr>
        <p:xfrm>
          <a:off x="1869440" y="5283118"/>
          <a:ext cx="8128000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41681025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508286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347119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6862456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49997644"/>
                    </a:ext>
                  </a:extLst>
                </a:gridCol>
              </a:tblGrid>
              <a:tr h="208347">
                <a:tc rowSpan="3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dirty="0"/>
                        <a:t>Доля </a:t>
                      </a:r>
                      <a:r>
                        <a:rPr lang="ru-RU" sz="1200" dirty="0" err="1"/>
                        <a:t>безуглеродных</a:t>
                      </a:r>
                      <a:r>
                        <a:rPr lang="ru-RU" sz="1200" dirty="0"/>
                        <a:t> и </a:t>
                      </a:r>
                      <a:r>
                        <a:rPr lang="ru-RU" sz="1200" dirty="0" err="1"/>
                        <a:t>низкоуглеродных</a:t>
                      </a:r>
                      <a:r>
                        <a:rPr lang="ru-RU" sz="1200" dirty="0"/>
                        <a:t> источников электро-энергии в общем объёме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Установленная мощность,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Выработка электроэнергии,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57614"/>
                  </a:ext>
                </a:extLst>
              </a:tr>
              <a:tr h="2083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2023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2042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2023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2042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99917"/>
                  </a:ext>
                </a:extLst>
              </a:tr>
              <a:tr h="2439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83,4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86,4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83,9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/>
                        <a:t>87,1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11887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2CD5DE4-4FEF-4F47-9838-EED47286A7F3}"/>
              </a:ext>
            </a:extLst>
          </p:cNvPr>
          <p:cNvCxnSpPr/>
          <p:nvPr/>
        </p:nvCxnSpPr>
        <p:spPr>
          <a:xfrm>
            <a:off x="4673600" y="5963121"/>
            <a:ext cx="9144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AC2919-F83D-42B8-8E4E-069CA162612E}"/>
              </a:ext>
            </a:extLst>
          </p:cNvPr>
          <p:cNvCxnSpPr/>
          <p:nvPr/>
        </p:nvCxnSpPr>
        <p:spPr>
          <a:xfrm>
            <a:off x="7873886" y="5963121"/>
            <a:ext cx="9144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1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83403-162B-4E82-8975-6E3BABDD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159"/>
            <a:ext cx="10515600" cy="1241305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Структура установленных мощностей по ОЭС, </a:t>
            </a:r>
            <a:r>
              <a:rPr lang="ru-RU" dirty="0" smtClean="0">
                <a:latin typeface="+mj-lt"/>
              </a:rPr>
              <a:t>МВт</a:t>
            </a:r>
            <a:r>
              <a:rPr lang="ru-RU" dirty="0"/>
              <a:t> </a:t>
            </a:r>
            <a:r>
              <a:rPr lang="ru-RU" dirty="0">
                <a:latin typeface="+mj-lt"/>
              </a:rPr>
              <a:t>(</a:t>
            </a:r>
            <a:r>
              <a:rPr lang="ru-RU" dirty="0" err="1">
                <a:latin typeface="+mj-lt"/>
              </a:rPr>
              <a:t>Генсхема</a:t>
            </a:r>
            <a:r>
              <a:rPr lang="ru-RU" dirty="0">
                <a:latin typeface="+mj-lt"/>
              </a:rPr>
              <a:t> 2042)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51DB5E-F034-43B8-94A0-C0040A14E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" y="1694849"/>
            <a:ext cx="6015877" cy="402701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04ACA8-CF75-4662-A935-ADFFAA15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8C21C6-503D-41A6-89D5-F8DE239C9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0095"/>
            <a:ext cx="6015877" cy="4027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40640D-6F4F-4B7D-8AD6-2B361BEABFB6}"/>
              </a:ext>
            </a:extLst>
          </p:cNvPr>
          <p:cNvSpPr txBox="1"/>
          <p:nvPr/>
        </p:nvSpPr>
        <p:spPr>
          <a:xfrm>
            <a:off x="2518524" y="5801743"/>
            <a:ext cx="924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2023 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072E5-B20E-48E9-BC31-DDAD10D332E6}"/>
              </a:ext>
            </a:extLst>
          </p:cNvPr>
          <p:cNvSpPr txBox="1"/>
          <p:nvPr/>
        </p:nvSpPr>
        <p:spPr>
          <a:xfrm>
            <a:off x="8984848" y="5801743"/>
            <a:ext cx="924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2042 г.</a:t>
            </a:r>
          </a:p>
        </p:txBody>
      </p:sp>
    </p:spTree>
    <p:extLst>
      <p:ext uri="{BB962C8B-B14F-4D97-AF65-F5344CB8AC3E}">
        <p14:creationId xmlns:p14="http://schemas.microsoft.com/office/powerpoint/2010/main" val="199060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EFE8C74-5013-49F2-A3E1-0E3A2D598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69255"/>
              </p:ext>
            </p:extLst>
          </p:nvPr>
        </p:nvGraphicFramePr>
        <p:xfrm>
          <a:off x="543781" y="682692"/>
          <a:ext cx="10560000" cy="569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596">
                  <a:extLst>
                    <a:ext uri="{9D8B030D-6E8A-4147-A177-3AD203B41FA5}">
                      <a16:colId xmlns:a16="http://schemas.microsoft.com/office/drawing/2014/main" val="3004055214"/>
                    </a:ext>
                  </a:extLst>
                </a:gridCol>
                <a:gridCol w="8157404">
                  <a:extLst>
                    <a:ext uri="{9D8B030D-6E8A-4147-A177-3AD203B41FA5}">
                      <a16:colId xmlns:a16="http://schemas.microsoft.com/office/drawing/2014/main" val="3032548673"/>
                    </a:ext>
                  </a:extLst>
                </a:gridCol>
              </a:tblGrid>
              <a:tr h="2196200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8A744E"/>
                          </a:solidFill>
                          <a:latin typeface="+mj-lt"/>
                        </a:rPr>
                        <a:t>Совокупный объём вводов в эксплуатацию новых объектов электрических сетей классом напряжения 220 кВ и выше до 2036 года составит</a:t>
                      </a:r>
                    </a:p>
                  </a:txBody>
                  <a:tcPr marL="96000" marR="192000" marT="4800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13,3 тыс. км линий электропередачи (из них 4,2 тыс. км линий электропередачи для выдачи мощности электростанций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88C5E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10,3 тыс. МВА трансформаторной мощности (из них 1,0 тыс. МВА трансформаторной мощности для выдачи мощности электростанций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00" marR="96000" marT="96000" marB="96000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239308"/>
                  </a:ext>
                </a:extLst>
              </a:tr>
              <a:tr h="3382240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8A744E"/>
                          </a:solidFill>
                          <a:latin typeface="+mj-lt"/>
                          <a:ea typeface="+mn-ea"/>
                          <a:cs typeface="+mn-cs"/>
                        </a:rPr>
                        <a:t>В том числе запланировано строительство электроэнергетических объектов для организации передачи постоянного тока (ППТ</a:t>
                      </a:r>
                      <a:r>
                        <a:rPr lang="ru-RU" sz="1600" b="1" cap="all" baseline="0" dirty="0">
                          <a:solidFill>
                            <a:srgbClr val="8A744E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96000" marR="192000" marT="4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ППТ от Нововоронежской АЭС до г. Москвы пропускной способностью 1500 МВт и ориентировочной протяженностью 550 км в 2030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году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ППТ от Курской АЭС до г. Москвы пропускной способностью 1500 МВт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 ориентировочной протяженностью 500 км в 2032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году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ППТ «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Итатская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– Ключи» пропускной способностью 1500 МВт и ориентировочной протяженностью 1420 км в 2030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году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ППТ «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Мокская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ГЭС – Чита» пропускной способностью 1000 МВт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 ориентировочной протяженностью 600 км в 2032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году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ППТ «Ключи – Чита» пропускной способностью 1000 МВт и ориентировочной протяженностью 800 км в 2036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году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spcAft>
                          <a:spcPts val="600"/>
                        </a:spcAft>
                        <a:buClr>
                          <a:srgbClr val="A88C5E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ППТ «Чита – Даурия» пропускной способностью 1000 МВт и ориентировочной протяженностью 1000 км в 2036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году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00" marR="96000" marT="96000" marB="9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A88C5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788105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0A3E0-F8EC-D149-F37F-63D51629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0" y="233375"/>
            <a:ext cx="10515600" cy="808357"/>
          </a:xfrm>
        </p:spPr>
        <p:txBody>
          <a:bodyPr/>
          <a:lstStyle/>
          <a:p>
            <a:r>
              <a:rPr lang="ru-RU" kern="0" dirty="0">
                <a:latin typeface="+mj-lt"/>
              </a:rPr>
              <a:t>Развитие электрических </a:t>
            </a:r>
            <a:r>
              <a:rPr lang="ru-RU" kern="0" dirty="0" smtClean="0">
                <a:latin typeface="+mj-lt"/>
              </a:rPr>
              <a:t>сетей</a:t>
            </a:r>
            <a:r>
              <a:rPr lang="ru-RU" sz="4000" dirty="0"/>
              <a:t> </a:t>
            </a:r>
            <a:r>
              <a:rPr lang="ru-RU" sz="4000" dirty="0">
                <a:latin typeface="+mj-lt"/>
              </a:rPr>
              <a:t>(</a:t>
            </a:r>
            <a:r>
              <a:rPr lang="ru-RU" sz="4000" dirty="0" err="1">
                <a:latin typeface="+mj-lt"/>
              </a:rPr>
              <a:t>Генсхема</a:t>
            </a:r>
            <a:r>
              <a:rPr lang="ru-RU" sz="4000" dirty="0">
                <a:latin typeface="+mj-lt"/>
              </a:rPr>
              <a:t> 2042)</a:t>
            </a:r>
            <a:endParaRPr lang="ru-RU" sz="3733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207DE-3AD6-49D3-A9F9-9DCA06DD5A94}"/>
              </a:ext>
            </a:extLst>
          </p:cNvPr>
          <p:cNvSpPr txBox="1"/>
          <p:nvPr/>
        </p:nvSpPr>
        <p:spPr>
          <a:xfrm>
            <a:off x="11103781" y="17931"/>
            <a:ext cx="10005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800" dirty="0">
                <a:latin typeface="Century Gothic" panose="020B0502020202020204" pitchFamily="34" charset="0"/>
              </a:rPr>
              <a:t>Проект от 31.07</a:t>
            </a:r>
          </a:p>
        </p:txBody>
      </p:sp>
    </p:spTree>
    <p:extLst>
      <p:ext uri="{BB962C8B-B14F-4D97-AF65-F5344CB8AC3E}">
        <p14:creationId xmlns:p14="http://schemas.microsoft.com/office/powerpoint/2010/main" val="3533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E48A-EC81-4609-82E5-0021034C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61"/>
            <a:ext cx="10515600" cy="1164232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Активные энергетические комплексы: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Российский опыт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E7C97-4CB6-43B9-838B-3F15A674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259840"/>
            <a:ext cx="6543040" cy="49785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500" i="0" dirty="0">
                <a:solidFill>
                  <a:srgbClr val="002060"/>
                </a:solidFill>
                <a:effectLst/>
              </a:rPr>
              <a:t>В сентябре 2020 г. вступило в силу Постановление Правительства РФ № 320, запускающее пилотный проект по созданию в России </a:t>
            </a:r>
            <a:r>
              <a:rPr lang="ru-RU" sz="1500" b="1" i="0" u="sng" dirty="0" err="1">
                <a:solidFill>
                  <a:srgbClr val="002060"/>
                </a:solidFill>
                <a:effectLst/>
              </a:rPr>
              <a:t>микроэнергосистем</a:t>
            </a:r>
            <a:r>
              <a:rPr lang="ru-RU" sz="1500" b="1" i="0" u="sng" dirty="0">
                <a:solidFill>
                  <a:srgbClr val="002060"/>
                </a:solidFill>
                <a:effectLst/>
              </a:rPr>
              <a:t> для коммерческих и промышленных потребителей — активных энергетических комплексов (АЭК)</a:t>
            </a:r>
          </a:p>
          <a:p>
            <a:pPr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</a:rPr>
              <a:t>АЭК — это микросистема, состоящая из собственной генерации, своей сетевой инфраструктуры и своего промышленного потребителя, объединённых включающей в себя цифровые решения структурой — программно-аппаратным комплексом </a:t>
            </a:r>
            <a:r>
              <a:rPr lang="ru-RU" sz="1500" b="1" u="sng" dirty="0">
                <a:solidFill>
                  <a:srgbClr val="002060"/>
                </a:solidFill>
              </a:rPr>
              <a:t>«Управляемое интеллектуальное соединение» (УИС)</a:t>
            </a:r>
            <a:r>
              <a:rPr lang="ru-RU" sz="1500" dirty="0">
                <a:solidFill>
                  <a:srgbClr val="002060"/>
                </a:solidFill>
              </a:rPr>
              <a:t>, с помощью которого осуществляется регулирование производства и потребления электроэнергии внутри комплекса, а также технологическое взаимодействие с сетью общего пользования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effectLst/>
              </a:rPr>
              <a:t>Принятые Правительством решения охватывают период до конца 2030 г.; Системный оператор является ключевым участником пилотного проекта, к сфере его ответственности отнесены вопросы организационно-технического сопровождения проекта, а также формирования и ведения реестра пилотных площадок</a:t>
            </a:r>
            <a:r>
              <a:rPr lang="ru-RU" sz="1500" dirty="0">
                <a:solidFill>
                  <a:srgbClr val="002060"/>
                </a:solidFill>
              </a:rPr>
              <a:t>; Минэнерго России будет осуществлять контроль </a:t>
            </a:r>
            <a:r>
              <a:rPr lang="ru-RU" sz="1500" dirty="0">
                <a:solidFill>
                  <a:srgbClr val="002060"/>
                </a:solidFill>
                <a:effectLst/>
              </a:rPr>
              <a:t>за ходом проекта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</a:rPr>
              <a:t>Конечным результатом массового внедрения АЭК станет интеграция распределённой генерации в энергосистему, сокращение инвестиционных расходов на строительство новых сетей и генерации, а также появление новых рынков и сервисов, связанных с гибкостью и качеством энергоснабжения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DE456E-62EA-4443-BC2B-314DC052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13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36EE82-5327-4A72-ABCD-DF2890F52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40" y="927181"/>
            <a:ext cx="4957667" cy="445008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7570182-3ED6-4802-83BD-BC222DE80311}"/>
              </a:ext>
            </a:extLst>
          </p:cNvPr>
          <p:cNvCxnSpPr>
            <a:cxnSpLocks/>
          </p:cNvCxnSpPr>
          <p:nvPr/>
        </p:nvCxnSpPr>
        <p:spPr>
          <a:xfrm>
            <a:off x="6888479" y="2109086"/>
            <a:ext cx="15748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99B5D7-C5DF-411A-A85D-4FF1598D4266}"/>
              </a:ext>
            </a:extLst>
          </p:cNvPr>
          <p:cNvSpPr txBox="1"/>
          <p:nvPr/>
        </p:nvSpPr>
        <p:spPr>
          <a:xfrm>
            <a:off x="9225073" y="1922136"/>
            <a:ext cx="134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</a:t>
            </a:r>
            <a:r>
              <a:rPr lang="ru-RU" sz="1600" dirty="0"/>
              <a:t>уст</a:t>
            </a:r>
            <a:r>
              <a:rPr lang="en-US" sz="1600" dirty="0"/>
              <a:t> ≤</a:t>
            </a:r>
            <a:r>
              <a:rPr lang="ru-RU" sz="1600" dirty="0"/>
              <a:t>25 МВт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80F4880B-93E3-4076-8320-D328AF703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05"/>
              </p:ext>
            </p:extLst>
          </p:nvPr>
        </p:nvGraphicFramePr>
        <p:xfrm>
          <a:off x="6526369" y="5437005"/>
          <a:ext cx="56079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498">
                  <a:extLst>
                    <a:ext uri="{9D8B030D-6E8A-4147-A177-3AD203B41FA5}">
                      <a16:colId xmlns:a16="http://schemas.microsoft.com/office/drawing/2014/main" val="2116383303"/>
                    </a:ext>
                  </a:extLst>
                </a:gridCol>
                <a:gridCol w="704710">
                  <a:extLst>
                    <a:ext uri="{9D8B030D-6E8A-4147-A177-3AD203B41FA5}">
                      <a16:colId xmlns:a16="http://schemas.microsoft.com/office/drawing/2014/main" val="2587550913"/>
                    </a:ext>
                  </a:extLst>
                </a:gridCol>
                <a:gridCol w="636513">
                  <a:extLst>
                    <a:ext uri="{9D8B030D-6E8A-4147-A177-3AD203B41FA5}">
                      <a16:colId xmlns:a16="http://schemas.microsoft.com/office/drawing/2014/main" val="2159190470"/>
                    </a:ext>
                  </a:extLst>
                </a:gridCol>
                <a:gridCol w="772906">
                  <a:extLst>
                    <a:ext uri="{9D8B030D-6E8A-4147-A177-3AD203B41FA5}">
                      <a16:colId xmlns:a16="http://schemas.microsoft.com/office/drawing/2014/main" val="4143879087"/>
                    </a:ext>
                  </a:extLst>
                </a:gridCol>
                <a:gridCol w="681978">
                  <a:extLst>
                    <a:ext uri="{9D8B030D-6E8A-4147-A177-3AD203B41FA5}">
                      <a16:colId xmlns:a16="http://schemas.microsoft.com/office/drawing/2014/main" val="1751358869"/>
                    </a:ext>
                  </a:extLst>
                </a:gridCol>
                <a:gridCol w="795639">
                  <a:extLst>
                    <a:ext uri="{9D8B030D-6E8A-4147-A177-3AD203B41FA5}">
                      <a16:colId xmlns:a16="http://schemas.microsoft.com/office/drawing/2014/main" val="2992599365"/>
                    </a:ext>
                  </a:extLst>
                </a:gridCol>
                <a:gridCol w="696664">
                  <a:extLst>
                    <a:ext uri="{9D8B030D-6E8A-4147-A177-3AD203B41FA5}">
                      <a16:colId xmlns:a16="http://schemas.microsoft.com/office/drawing/2014/main" val="1637824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Установленная мощность установок РГ, ГВт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379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27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96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89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Цифровая трансформация</a:t>
            </a:r>
            <a:endParaRPr lang="ru-RU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1176"/>
            <a:ext cx="10515600" cy="47557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Цифровая трансформация 2030, </a:t>
            </a:r>
            <a:r>
              <a:rPr lang="ru-RU" dirty="0" err="1" smtClean="0"/>
              <a:t>Россети</a:t>
            </a:r>
            <a:r>
              <a:rPr lang="ru-RU" dirty="0" smtClean="0"/>
              <a:t>, 2019 г.</a:t>
            </a:r>
          </a:p>
          <a:p>
            <a:r>
              <a:rPr lang="ru-RU" dirty="0" smtClean="0"/>
              <a:t>Создание организации «Цифровая энергетика», </a:t>
            </a:r>
            <a:r>
              <a:rPr lang="ru-RU" dirty="0" err="1" smtClean="0"/>
              <a:t>Интер</a:t>
            </a:r>
            <a:r>
              <a:rPr lang="ru-RU" dirty="0" smtClean="0"/>
              <a:t> РАО, </a:t>
            </a:r>
            <a:r>
              <a:rPr lang="ru-RU" dirty="0" err="1" smtClean="0"/>
              <a:t>Росатом</a:t>
            </a:r>
            <a:r>
              <a:rPr lang="ru-RU" dirty="0" smtClean="0"/>
              <a:t>, СО ЕЭС, 2019 г.</a:t>
            </a:r>
          </a:p>
          <a:p>
            <a:r>
              <a:rPr lang="ru-RU" dirty="0" smtClean="0"/>
              <a:t>Стратегия цифровой трансформации, </a:t>
            </a:r>
            <a:r>
              <a:rPr lang="ru-RU" dirty="0" err="1" smtClean="0"/>
              <a:t>Россети</a:t>
            </a:r>
            <a:r>
              <a:rPr lang="ru-RU" dirty="0" smtClean="0"/>
              <a:t>, 2024 г.</a:t>
            </a:r>
          </a:p>
          <a:p>
            <a:r>
              <a:rPr lang="ru-RU" dirty="0" smtClean="0"/>
              <a:t>Программа </a:t>
            </a:r>
            <a:r>
              <a:rPr lang="ru-RU" dirty="0" err="1" smtClean="0"/>
              <a:t>цифровизации</a:t>
            </a:r>
            <a:r>
              <a:rPr lang="ru-RU" dirty="0" smtClean="0"/>
              <a:t>, </a:t>
            </a:r>
            <a:r>
              <a:rPr lang="ru-RU" dirty="0" err="1" smtClean="0"/>
              <a:t>Русгидро</a:t>
            </a:r>
            <a:r>
              <a:rPr lang="ru-RU" dirty="0" smtClean="0"/>
              <a:t>, 2021 г.</a:t>
            </a:r>
          </a:p>
          <a:p>
            <a:r>
              <a:rPr lang="ru-RU" dirty="0" smtClean="0"/>
              <a:t>Федеральный закон от 13.07.2024 № 185 ФЗ</a:t>
            </a:r>
          </a:p>
          <a:p>
            <a:r>
              <a:rPr lang="ru-RU" dirty="0" smtClean="0"/>
              <a:t>Распоряжение Правительства Российской Федерации от 12 марта 2024 г. № 581-р Об утверждении стратегического направления в области цифровой трансформации топливно-энергетического комплекса до 2030 г.</a:t>
            </a:r>
          </a:p>
          <a:p>
            <a:r>
              <a:rPr lang="ru-RU" dirty="0" smtClean="0"/>
              <a:t>Постановление правительства РФ от 29 сентября 2025 г. №1491 «Об утверждении Правил </a:t>
            </a:r>
            <a:r>
              <a:rPr lang="ru-RU" dirty="0" smtClean="0"/>
              <a:t>формирования </a:t>
            </a:r>
            <a:r>
              <a:rPr lang="ru-RU" dirty="0" smtClean="0"/>
              <a:t>и поддержания в актуальном состоянии цифровых информационных моделей электроэнергетических систем и цифровых информационных моделей объектов электроэнергетики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6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ADFF-739C-4836-B4B1-22027AEA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551951"/>
            <a:ext cx="10515600" cy="117013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Система планирования развития электроэнергетики России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2D3BE-4239-4AFA-B9F8-1A8C2E2D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15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3" y="1722081"/>
            <a:ext cx="6428179" cy="46333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762" y="1722081"/>
            <a:ext cx="5441152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FE40C-BDCC-4206-A44B-246713C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332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j-lt"/>
              </a:rPr>
              <a:t>Основные </a:t>
            </a:r>
            <a:r>
              <a:rPr lang="ru-RU" dirty="0" smtClean="0">
                <a:latin typeface="+mj-lt"/>
              </a:rPr>
              <a:t>вызовы </a:t>
            </a:r>
            <a:r>
              <a:rPr lang="ru-RU" dirty="0">
                <a:latin typeface="+mj-lt"/>
              </a:rPr>
              <a:t>устойчивому развитию электроэнергетики </a:t>
            </a:r>
            <a:r>
              <a:rPr lang="ru-RU" dirty="0" smtClean="0">
                <a:latin typeface="+mj-lt"/>
              </a:rPr>
              <a:t>России и направления по их преодолению</a:t>
            </a:r>
            <a:endParaRPr lang="ru-RU" dirty="0">
              <a:latin typeface="+mj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336AFF6-52BB-41AB-8C59-07F01BD23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664896"/>
              </p:ext>
            </p:extLst>
          </p:nvPr>
        </p:nvGraphicFramePr>
        <p:xfrm>
          <a:off x="208280" y="1548448"/>
          <a:ext cx="1176963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202545-83B0-40A0-BFEC-2292E51F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16</a:t>
            </a:fld>
            <a:endParaRPr lang="ru-RU"/>
          </a:p>
        </p:txBody>
      </p:sp>
      <p:sp>
        <p:nvSpPr>
          <p:cNvPr id="7" name="Стрелка: вправо с вырезом 5">
            <a:extLst>
              <a:ext uri="{FF2B5EF4-FFF2-40B4-BE49-F238E27FC236}">
                <a16:creationId xmlns:a16="http://schemas.microsoft.com/office/drawing/2014/main" id="{5757409A-242B-4591-BDAC-B619ED4783FD}"/>
              </a:ext>
            </a:extLst>
          </p:cNvPr>
          <p:cNvSpPr/>
          <p:nvPr/>
        </p:nvSpPr>
        <p:spPr>
          <a:xfrm rot="10800000">
            <a:off x="8168137" y="2706627"/>
            <a:ext cx="1012351" cy="2034980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468" y="1309610"/>
            <a:ext cx="3305098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Symbol" panose="05050102010706020507" pitchFamily="18" charset="2"/>
              <a:buChar char="*"/>
            </a:pPr>
            <a:r>
              <a:rPr lang="ru-RU" dirty="0" smtClean="0"/>
              <a:t>Принятие и реализация ФЗ «О </a:t>
            </a:r>
            <a:r>
              <a:rPr lang="ru-RU" dirty="0"/>
              <a:t>содействии инфраструктурного развития и повышения эффективности управления в сфере </a:t>
            </a:r>
            <a:r>
              <a:rPr lang="ru-RU" dirty="0" smtClean="0"/>
              <a:t>электроэнергетики»</a:t>
            </a:r>
          </a:p>
          <a:p>
            <a:pPr marL="742950" lvl="1" indent="-285750">
              <a:lnSpc>
                <a:spcPct val="90000"/>
              </a:lnSpc>
              <a:buFont typeface="Symbol" panose="05050102010706020507" pitchFamily="18" charset="2"/>
              <a:buChar char="*"/>
            </a:pPr>
            <a:r>
              <a:rPr lang="ru-RU" dirty="0" smtClean="0"/>
              <a:t>Совершенствование системы развития электроэнергетики</a:t>
            </a:r>
          </a:p>
          <a:p>
            <a:pPr marL="742950" lvl="1" indent="-285750">
              <a:lnSpc>
                <a:spcPct val="90000"/>
              </a:lnSpc>
              <a:buFont typeface="Symbol" panose="05050102010706020507" pitchFamily="18" charset="2"/>
              <a:buChar char="*"/>
            </a:pPr>
            <a:r>
              <a:rPr lang="ru-RU" dirty="0" smtClean="0"/>
              <a:t>Целевое кредитование объектов электроэнергетики</a:t>
            </a:r>
          </a:p>
          <a:p>
            <a:pPr marL="742950" lvl="1" indent="-285750">
              <a:lnSpc>
                <a:spcPct val="90000"/>
              </a:lnSpc>
              <a:buFont typeface="Symbol" panose="05050102010706020507" pitchFamily="18" charset="2"/>
              <a:buChar char="*"/>
            </a:pPr>
            <a:r>
              <a:rPr lang="ru-RU" dirty="0" smtClean="0"/>
              <a:t>Формирование отраслевого заказа на оборудование</a:t>
            </a:r>
          </a:p>
          <a:p>
            <a:pPr marL="742950" lvl="1" indent="-285750">
              <a:lnSpc>
                <a:spcPct val="90000"/>
              </a:lnSpc>
              <a:buFont typeface="Symbol" panose="05050102010706020507" pitchFamily="18" charset="2"/>
              <a:buChar char="*"/>
            </a:pPr>
            <a:r>
              <a:rPr lang="ru-RU" dirty="0" smtClean="0"/>
              <a:t>Использование федерального мобильного резерва мощности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80488" y="2846954"/>
            <a:ext cx="2674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*"/>
            </a:pPr>
            <a:r>
              <a:rPr lang="ru-RU" dirty="0" err="1"/>
              <a:t>Импортозамещение</a:t>
            </a:r>
            <a:r>
              <a:rPr lang="ru-RU" dirty="0"/>
              <a:t> и технологический </a:t>
            </a:r>
            <a:r>
              <a:rPr lang="ru-RU" dirty="0" smtClean="0"/>
              <a:t>суверенитет</a:t>
            </a:r>
            <a:endParaRPr lang="ru-RU" dirty="0"/>
          </a:p>
          <a:p>
            <a:pPr marL="285750" indent="-285750">
              <a:buFont typeface="Symbol" panose="05050102010706020507" pitchFamily="18" charset="2"/>
              <a:buChar char="*"/>
            </a:pPr>
            <a:r>
              <a:rPr lang="ru-RU" dirty="0" smtClean="0"/>
              <a:t>Сотрудничество </a:t>
            </a:r>
            <a:r>
              <a:rPr lang="ru-RU" dirty="0"/>
              <a:t>с дружественными странами</a:t>
            </a:r>
          </a:p>
        </p:txBody>
      </p:sp>
      <p:sp>
        <p:nvSpPr>
          <p:cNvPr id="9" name="Стрелка: вправо с вырезом 5">
            <a:extLst>
              <a:ext uri="{FF2B5EF4-FFF2-40B4-BE49-F238E27FC236}">
                <a16:creationId xmlns:a16="http://schemas.microsoft.com/office/drawing/2014/main" id="{5757409A-242B-4591-BDAC-B619ED4783FD}"/>
              </a:ext>
            </a:extLst>
          </p:cNvPr>
          <p:cNvSpPr/>
          <p:nvPr/>
        </p:nvSpPr>
        <p:spPr>
          <a:xfrm>
            <a:off x="3019443" y="2731771"/>
            <a:ext cx="1012351" cy="2034980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89915E-85DA-4505-8325-A2E63E75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4D1400-5CE1-4C40-A5E3-32C8222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17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4182FF-ADD1-4845-8864-67BB21FE5C36}"/>
              </a:ext>
            </a:extLst>
          </p:cNvPr>
          <p:cNvSpPr/>
          <p:nvPr/>
        </p:nvSpPr>
        <p:spPr>
          <a:xfrm>
            <a:off x="1105307" y="2124055"/>
            <a:ext cx="9981387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Благодарю за внимание</a:t>
            </a:r>
            <a:r>
              <a:rPr lang="ru-RU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773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9530"/>
            <a:ext cx="10515600" cy="1017615"/>
          </a:xfrm>
        </p:spPr>
        <p:txBody>
          <a:bodyPr/>
          <a:lstStyle/>
          <a:p>
            <a:r>
              <a:rPr lang="ru-RU" dirty="0">
                <a:latin typeface="+mj-lt"/>
              </a:rPr>
              <a:t>Содержание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800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2BEF-961E-4095-AE50-3F286CBC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055"/>
          </a:xfrm>
        </p:spPr>
        <p:txBody>
          <a:bodyPr/>
          <a:lstStyle/>
          <a:p>
            <a:r>
              <a:rPr lang="ru-RU" dirty="0">
                <a:latin typeface="+mj-lt"/>
              </a:rPr>
              <a:t>Устойчивое развитие и </a:t>
            </a:r>
            <a:r>
              <a:rPr lang="ru-RU" dirty="0" err="1">
                <a:latin typeface="+mj-lt"/>
              </a:rPr>
              <a:t>энергопереход</a:t>
            </a:r>
            <a:endParaRPr lang="ru-RU" dirty="0"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6B465-DF18-4D2E-8796-AF97510BE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1" y="1234912"/>
            <a:ext cx="3327662" cy="4922884"/>
          </a:xfrm>
        </p:spPr>
        <p:txBody>
          <a:bodyPr>
            <a:normAutofit/>
          </a:bodyPr>
          <a:lstStyle/>
          <a:p>
            <a:r>
              <a:rPr lang="ru-RU" sz="2400" dirty="0"/>
              <a:t>На Саммите устойчивого развития ООН в 2015 г. были приняты 17 целей устойчивого развития (ЦУР)</a:t>
            </a:r>
          </a:p>
          <a:p>
            <a:r>
              <a:rPr lang="ru-RU" sz="2400" dirty="0"/>
              <a:t>ЦУР 7 - обеспечение доступа к недорогой, надежной, устойчивой и современной энергии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050B-7371-401B-8D16-4ADF56D6F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3843" y="1234911"/>
            <a:ext cx="7469957" cy="4996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Как сформулировано U</a:t>
            </a:r>
            <a:r>
              <a:rPr lang="en-US" sz="2400" dirty="0"/>
              <a:t>NDP </a:t>
            </a:r>
            <a:r>
              <a:rPr lang="ru-RU" sz="2400" dirty="0"/>
              <a:t>(Программа развития ООН)</a:t>
            </a:r>
            <a:endParaRPr lang="en-US" sz="2400" dirty="0"/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Устойчивый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энергопереход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- трансформационный сдвиг в производстве, распределении и потреблении энергии, направленный на переход от ископаемого топлива к возобновляемым источникам энергии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/>
              <a:t>Энергетический переход требует увеличения производства возобновляемой энергии, развитие систем хранения электроэнергии, декарбонизации секторов, зависящих от ископаемого топлива, ускорения мер по повышению энергоэффективности, создания благоприятной среды и внедрения инновационных инструментов финансирования</a:t>
            </a:r>
            <a:endParaRPr lang="en-US" sz="2400" dirty="0"/>
          </a:p>
          <a:p>
            <a:r>
              <a:rPr lang="ru-RU" sz="2400" dirty="0"/>
              <a:t>Цифровизация может стать эффективным способом ускорения энергетического перехода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2259E-706B-4BE0-9C2F-0B60DB03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9E3B08-DEE1-4243-9A6F-19D4B2A7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624" y="5167672"/>
            <a:ext cx="1030986" cy="9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B7746-9904-4EEE-A4E0-F56FF4A2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0124"/>
          </a:xfrm>
        </p:spPr>
        <p:txBody>
          <a:bodyPr/>
          <a:lstStyle/>
          <a:p>
            <a:r>
              <a:rPr lang="ru-RU" dirty="0">
                <a:latin typeface="+mj-lt"/>
              </a:rPr>
              <a:t>Устойчивая энергетическая система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4E8DAB-B577-4BDD-A3C7-3815B214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8D4594-E549-41CE-A939-09D6F19A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22" y="1609408"/>
            <a:ext cx="8060436" cy="45457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A17B2D-D028-4074-8CFB-82632FF2833E}"/>
              </a:ext>
            </a:extLst>
          </p:cNvPr>
          <p:cNvSpPr txBox="1"/>
          <p:nvPr/>
        </p:nvSpPr>
        <p:spPr>
          <a:xfrm>
            <a:off x="9154414" y="2151997"/>
            <a:ext cx="2903184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Нахождение баланса между указанными тремя конкурирующими, но взаимосвязанными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критериями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является сложной социальной, политической,</a:t>
            </a:r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</a:rPr>
              <a:t>экономической и технологической задачей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08E525-A216-4D2E-8AAF-82C0610C8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6612" y="5164995"/>
            <a:ext cx="1030986" cy="9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8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15388-3B6B-4668-92FC-AC47108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8686"/>
          </a:xfrm>
        </p:spPr>
        <p:txBody>
          <a:bodyPr>
            <a:noAutofit/>
          </a:bodyPr>
          <a:lstStyle/>
          <a:p>
            <a:r>
              <a:rPr lang="ru-RU" b="1" i="0" dirty="0">
                <a:effectLst/>
                <a:latin typeface="+mj-lt"/>
              </a:rPr>
              <a:t>Основные рекомендации по формированию устойчивых энергетических систем</a:t>
            </a:r>
            <a:endParaRPr lang="ru-RU" dirty="0">
              <a:latin typeface="+mj-lt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BAF713C-418C-47AE-A49C-D4064F95D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432353"/>
              </p:ext>
            </p:extLst>
          </p:nvPr>
        </p:nvGraphicFramePr>
        <p:xfrm>
          <a:off x="36286" y="164122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E837AA-C6F2-4BD6-882A-E303BF41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2B588-7A0C-4D23-AC94-104524236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168" y="5002435"/>
            <a:ext cx="1030986" cy="990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E59E0-6E0F-4081-B8C8-93EF89263C76}"/>
              </a:ext>
            </a:extLst>
          </p:cNvPr>
          <p:cNvSpPr txBox="1"/>
          <p:nvPr/>
        </p:nvSpPr>
        <p:spPr>
          <a:xfrm>
            <a:off x="8236494" y="1518110"/>
            <a:ext cx="3630386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Атомная энергия</a:t>
            </a:r>
          </a:p>
          <a:p>
            <a:r>
              <a:rPr lang="ru-RU" sz="1200" dirty="0"/>
              <a:t>- Продлять срок эксплуатации существующих ядерных реакторов</a:t>
            </a:r>
          </a:p>
          <a:p>
            <a:r>
              <a:rPr lang="ru-RU" sz="1200" dirty="0"/>
              <a:t>- Ускорить внедрение передовых ядерных технологий</a:t>
            </a:r>
          </a:p>
          <a:p>
            <a:endParaRPr lang="ru-RU" sz="1400" dirty="0"/>
          </a:p>
          <a:p>
            <a:r>
              <a:rPr lang="ru-RU" sz="1400" dirty="0"/>
              <a:t>Водород</a:t>
            </a:r>
          </a:p>
          <a:p>
            <a:r>
              <a:rPr lang="ru-RU" sz="1200" dirty="0"/>
              <a:t>- Масштабировать производство </a:t>
            </a:r>
            <a:r>
              <a:rPr lang="ru-RU" sz="1200" dirty="0" err="1"/>
              <a:t>низкоуглеродного</a:t>
            </a:r>
            <a:r>
              <a:rPr lang="ru-RU" sz="1200" dirty="0"/>
              <a:t> и «возобновляемого» водорода</a:t>
            </a:r>
          </a:p>
          <a:p>
            <a:r>
              <a:rPr lang="ru-RU" sz="1200" dirty="0"/>
              <a:t>- Развивать существующую газовую инфраструктуру для адаптации к переводу её на водород</a:t>
            </a:r>
          </a:p>
          <a:p>
            <a:r>
              <a:rPr lang="ru-RU" sz="1200" b="0" i="0" dirty="0">
                <a:solidFill>
                  <a:srgbClr val="000000"/>
                </a:solidFill>
                <a:effectLst/>
              </a:rPr>
              <a:t>- Разрабатывать платформы, на которых конечные пользователи могут тестировать и изучать возможности перехода на водород</a:t>
            </a:r>
            <a:endParaRPr lang="ru-RU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0BB69-CE9C-452E-8811-BE58F844BDF8}"/>
              </a:ext>
            </a:extLst>
          </p:cNvPr>
          <p:cNvSpPr txBox="1"/>
          <p:nvPr/>
        </p:nvSpPr>
        <p:spPr>
          <a:xfrm>
            <a:off x="223520" y="1394999"/>
            <a:ext cx="2128520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ВИЭ</a:t>
            </a:r>
          </a:p>
          <a:p>
            <a:r>
              <a:rPr lang="ru-RU" sz="1200" dirty="0">
                <a:solidFill>
                  <a:srgbClr val="000000"/>
                </a:solidFill>
              </a:rPr>
              <a:t>- Ускорять внедрение 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технологий</a:t>
            </a:r>
          </a:p>
          <a:p>
            <a:r>
              <a:rPr lang="ru-RU" sz="1200" dirty="0">
                <a:solidFill>
                  <a:srgbClr val="000000"/>
                </a:solidFill>
              </a:rPr>
              <a:t>- Поощрять проекты распределённой генерации</a:t>
            </a:r>
          </a:p>
          <a:p>
            <a:r>
              <a:rPr lang="ru-RU" sz="1200" dirty="0">
                <a:solidFill>
                  <a:srgbClr val="000000"/>
                </a:solidFill>
              </a:rPr>
              <a:t>- Активно использовать системы хранения электроэнергии</a:t>
            </a:r>
          </a:p>
          <a:p>
            <a:r>
              <a:rPr lang="ru-RU" sz="1200" dirty="0">
                <a:solidFill>
                  <a:srgbClr val="000000"/>
                </a:solidFill>
              </a:rPr>
              <a:t>- Реализовывать проекты «гибкой» (маневренной) генерации</a:t>
            </a:r>
          </a:p>
          <a:p>
            <a:r>
              <a:rPr lang="ru-RU" sz="1200" dirty="0">
                <a:solidFill>
                  <a:srgbClr val="000000"/>
                </a:solidFill>
              </a:rPr>
              <a:t>- Развивать электрические сети</a:t>
            </a:r>
          </a:p>
          <a:p>
            <a:r>
              <a:rPr lang="ru-RU" sz="1200" dirty="0">
                <a:solidFill>
                  <a:srgbClr val="000000"/>
                </a:solidFill>
              </a:rPr>
              <a:t>- Развивать интегрированные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85544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768B1-C14F-42BD-8A83-3FB71D00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310"/>
          </a:xfrm>
        </p:spPr>
        <p:txBody>
          <a:bodyPr/>
          <a:lstStyle/>
          <a:p>
            <a:r>
              <a:rPr lang="ru-RU" dirty="0">
                <a:latin typeface="+mj-lt"/>
              </a:rPr>
              <a:t>Реализация принципов устойчивого развития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E8A50B-29CF-4E6E-AED8-C518AA07C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423"/>
            <a:ext cx="10515600" cy="462154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Все большее число корпораций участвуют в различных инициативах, направленных на сокращение выбросов парниковых газов, увеличение потребления возобновляемой энергии, повышение энергетической эффективности и содействие устойчивому развитию</a:t>
            </a:r>
          </a:p>
          <a:p>
            <a:r>
              <a:rPr lang="ru-RU" sz="2200" dirty="0">
                <a:solidFill>
                  <a:srgbClr val="000000"/>
                </a:solidFill>
              </a:rPr>
              <a:t>Ряд крупных корпораций принял собственные стратегии развития с низким уровнем выбросов парниковых газов, в которых обозначены амбициозные планы по достижению "углеродной нейтральности" к 2050 году и ранее</a:t>
            </a:r>
            <a:endParaRPr lang="ru-RU" sz="2200" dirty="0"/>
          </a:p>
          <a:p>
            <a:r>
              <a:rPr lang="ru-RU" sz="2200" dirty="0" smtClean="0">
                <a:solidFill>
                  <a:srgbClr val="000000"/>
                </a:solidFill>
              </a:rPr>
              <a:t>В </a:t>
            </a:r>
            <a:r>
              <a:rPr lang="ru-RU" sz="2200" dirty="0">
                <a:solidFill>
                  <a:srgbClr val="000000"/>
                </a:solidFill>
              </a:rPr>
              <a:t>рамках устойчивого развития важным направлением является учет экологических, социальных и управленческих факторов в бизнес-стратегиях и риск-менеджменте финансовых организаций</a:t>
            </a:r>
          </a:p>
          <a:p>
            <a:r>
              <a:rPr lang="ru-RU" sz="2200" dirty="0">
                <a:solidFill>
                  <a:srgbClr val="000000"/>
                </a:solidFill>
              </a:rPr>
              <a:t>Распространение приобретают механизмы устойчивого, в том числе "зеленого" </a:t>
            </a:r>
            <a:r>
              <a:rPr lang="ru-RU" sz="2200" dirty="0" smtClean="0">
                <a:solidFill>
                  <a:srgbClr val="000000"/>
                </a:solidFill>
              </a:rPr>
              <a:t>финансирования</a:t>
            </a: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A6DEC7-D3AB-433E-8BF7-B92C62FE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F2B588-7A0C-4D23-AC94-104524236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636" y="5043532"/>
            <a:ext cx="1030986" cy="9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9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D8C79-BA14-4054-B8D3-D9F62100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968"/>
          </a:xfrm>
        </p:spPr>
        <p:txBody>
          <a:bodyPr>
            <a:noAutofit/>
          </a:bodyPr>
          <a:lstStyle/>
          <a:p>
            <a:r>
              <a:rPr lang="ru-RU" sz="3200" b="1" i="0" dirty="0">
                <a:effectLst/>
                <a:latin typeface="+mj-lt"/>
              </a:rPr>
              <a:t>Стратегия социально-экономического развития Российской Федерации с низким уровнем выбросов парниковых газов до 2050 года</a:t>
            </a:r>
            <a:r>
              <a:rPr lang="ru-RU" sz="3200" dirty="0">
                <a:latin typeface="+mj-lt"/>
              </a:rPr>
              <a:t>: устойчивое развитие энергетики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17FA33-9FED-4AEC-B0C8-07595916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445"/>
            <a:ext cx="10515600" cy="3980518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Устойчивое развитие энергетики рассматривается в контексте перехода на технологии, использующие энергию солнца, ветра, энергии вод (в том числе энергию сточных вод), биомассы, биогаза, геотермальной энергии, а также развитие технологий атомной и водородной энергетики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6D4B09-303D-4F56-A29D-6660E0E0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7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2E683-D376-443C-8B2C-73605A19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592"/>
            <a:ext cx="10983012" cy="1314684"/>
          </a:xfrm>
        </p:spPr>
        <p:txBody>
          <a:bodyPr>
            <a:normAutofit fontScale="90000"/>
          </a:bodyPr>
          <a:lstStyle/>
          <a:p>
            <a:r>
              <a:rPr lang="ru-RU" sz="3600" b="1" i="0" dirty="0">
                <a:effectLst/>
                <a:latin typeface="+mj-lt"/>
              </a:rPr>
              <a:t>Стратегия социально-экономического развития Российской Федерации с низким уровнем выбросов парниковых газов до 2050 года</a:t>
            </a:r>
            <a:r>
              <a:rPr lang="ru-RU" sz="3600" dirty="0">
                <a:latin typeface="+mj-lt"/>
              </a:rPr>
              <a:t>: </a:t>
            </a:r>
            <a:r>
              <a:rPr lang="ru-RU" dirty="0">
                <a:latin typeface="+mj-lt"/>
              </a:rPr>
              <a:t>технологические решения для устойчивого развития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52847-DD7C-4E6C-9DD3-3ED8F846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62"/>
            <a:ext cx="10744200" cy="4781167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Разработка более чистых технологий генерации электроэнергии на основе природного газа, предусматривающих использование водорода и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метано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-водородной смеси, что позволит существенно повысить энергетическую эффективность топлива и обеспечить сокращение выбросов парниковых газов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Развитие парогазовой генерации, атомных электростанций, гидроэлектростанций и возобновляемых источников энергии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Максимальное использование потенциала снижения эмиссии парниковых газов в угольной энергетике, в том числе за счет перехода на наилучшие доступные технологии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овсеместное замещение низкоэффективных котельных объектами когенерации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Ш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ирокое стимулирование развития и применения технологий улавливания, использования и захоронения парниковых газов</a:t>
            </a:r>
          </a:p>
          <a:p>
            <a:r>
              <a:rPr lang="ru-RU" sz="2000" dirty="0">
                <a:solidFill>
                  <a:srgbClr val="000000"/>
                </a:solidFill>
              </a:rPr>
              <a:t>«Умное» энергопотребление</a:t>
            </a:r>
            <a:endParaRPr lang="ru-RU" sz="2000" b="0" i="0" dirty="0">
              <a:solidFill>
                <a:srgbClr val="000000"/>
              </a:solidFill>
              <a:effectLst/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Масштабируемая электрификация транспорта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Развитие распределённой генерации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EFAB87-3E19-4828-AC07-E9CE2E30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8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CAD86CA-15C7-44E5-B8BC-834D198680CA}"/>
              </a:ext>
            </a:extLst>
          </p:cNvPr>
          <p:cNvSpPr/>
          <p:nvPr/>
        </p:nvSpPr>
        <p:spPr>
          <a:xfrm>
            <a:off x="9308062" y="750248"/>
            <a:ext cx="2848880" cy="5319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9BADC-793E-4937-B7CF-EC96AF21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254"/>
            <a:ext cx="10515600" cy="12806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j-lt"/>
              </a:rPr>
              <a:t>Глобальные тенденции и</a:t>
            </a:r>
            <a:r>
              <a:rPr lang="en-US" sz="3600" dirty="0">
                <a:latin typeface="+mj-lt"/>
              </a:rPr>
              <a:t> </a:t>
            </a:r>
            <a:r>
              <a:rPr lang="ru-RU" sz="3600" dirty="0">
                <a:latin typeface="+mj-lt"/>
              </a:rPr>
              <a:t>процессы трансформации в современных ЭЭС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DE43A8-BFDD-439B-84EA-91065374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EB1-566B-4638-93EF-6D2B64684EB7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B4DCCF18-17D5-4B22-A03A-FD4379873F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91406" y="3524390"/>
          <a:ext cx="2765536" cy="170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70138A8-6459-49F0-AE65-79FCD7FB35D4}"/>
              </a:ext>
            </a:extLst>
          </p:cNvPr>
          <p:cNvGrpSpPr>
            <a:grpSpLocks noChangeAspect="1"/>
          </p:cNvGrpSpPr>
          <p:nvPr/>
        </p:nvGrpSpPr>
        <p:grpSpPr>
          <a:xfrm>
            <a:off x="9426464" y="787946"/>
            <a:ext cx="2323693" cy="2014977"/>
            <a:chOff x="3167062" y="719732"/>
            <a:chExt cx="5962148" cy="56077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6200D13-E076-4FC5-80D2-E817B192D412}"/>
                </a:ext>
              </a:extLst>
            </p:cNvPr>
            <p:cNvSpPr/>
            <p:nvPr/>
          </p:nvSpPr>
          <p:spPr>
            <a:xfrm>
              <a:off x="3167062" y="719732"/>
              <a:ext cx="1464468" cy="1464468"/>
            </a:xfrm>
            <a:custGeom>
              <a:avLst/>
              <a:gdLst>
                <a:gd name="connsiteX0" fmla="*/ 0 w 1464468"/>
                <a:gd name="connsiteY0" fmla="*/ 732234 h 1464468"/>
                <a:gd name="connsiteX1" fmla="*/ 732234 w 1464468"/>
                <a:gd name="connsiteY1" fmla="*/ 0 h 1464468"/>
                <a:gd name="connsiteX2" fmla="*/ 1464468 w 1464468"/>
                <a:gd name="connsiteY2" fmla="*/ 732234 h 1464468"/>
                <a:gd name="connsiteX3" fmla="*/ 732234 w 1464468"/>
                <a:gd name="connsiteY3" fmla="*/ 1464468 h 1464468"/>
                <a:gd name="connsiteX4" fmla="*/ 0 w 1464468"/>
                <a:gd name="connsiteY4" fmla="*/ 732234 h 146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468" h="1464468">
                  <a:moveTo>
                    <a:pt x="0" y="732234"/>
                  </a:moveTo>
                  <a:cubicBezTo>
                    <a:pt x="0" y="327832"/>
                    <a:pt x="327832" y="0"/>
                    <a:pt x="732234" y="0"/>
                  </a:cubicBezTo>
                  <a:cubicBezTo>
                    <a:pt x="1136636" y="0"/>
                    <a:pt x="1464468" y="327832"/>
                    <a:pt x="1464468" y="732234"/>
                  </a:cubicBezTo>
                  <a:cubicBezTo>
                    <a:pt x="1464468" y="1136636"/>
                    <a:pt x="1136636" y="1464468"/>
                    <a:pt x="732234" y="1464468"/>
                  </a:cubicBezTo>
                  <a:cubicBezTo>
                    <a:pt x="327832" y="1464468"/>
                    <a:pt x="0" y="1136636"/>
                    <a:pt x="0" y="732234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756" tIns="248756" rIns="248756" bIns="248756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700" kern="1200" dirty="0"/>
                <a:t>1</a:t>
              </a:r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1B9078FD-57DE-439A-8026-8AA62278AD30}"/>
                </a:ext>
              </a:extLst>
            </p:cNvPr>
            <p:cNvSpPr/>
            <p:nvPr/>
          </p:nvSpPr>
          <p:spPr>
            <a:xfrm rot="10800000">
              <a:off x="3643014" y="2373300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7DD8F76-C9AB-4CAF-8416-2C41A8BAC482}"/>
                </a:ext>
              </a:extLst>
            </p:cNvPr>
            <p:cNvSpPr/>
            <p:nvPr/>
          </p:nvSpPr>
          <p:spPr>
            <a:xfrm>
              <a:off x="3259631" y="2912568"/>
              <a:ext cx="1208942" cy="1107613"/>
            </a:xfrm>
            <a:custGeom>
              <a:avLst/>
              <a:gdLst>
                <a:gd name="connsiteX0" fmla="*/ 0 w 976800"/>
                <a:gd name="connsiteY0" fmla="*/ 488400 h 976800"/>
                <a:gd name="connsiteX1" fmla="*/ 488400 w 976800"/>
                <a:gd name="connsiteY1" fmla="*/ 0 h 976800"/>
                <a:gd name="connsiteX2" fmla="*/ 976800 w 976800"/>
                <a:gd name="connsiteY2" fmla="*/ 488400 h 976800"/>
                <a:gd name="connsiteX3" fmla="*/ 488400 w 976800"/>
                <a:gd name="connsiteY3" fmla="*/ 976800 h 976800"/>
                <a:gd name="connsiteX4" fmla="*/ 0 w 976800"/>
                <a:gd name="connsiteY4" fmla="*/ 488400 h 9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00" h="976800">
                  <a:moveTo>
                    <a:pt x="0" y="488400"/>
                  </a:moveTo>
                  <a:cubicBezTo>
                    <a:pt x="0" y="218664"/>
                    <a:pt x="218664" y="0"/>
                    <a:pt x="488400" y="0"/>
                  </a:cubicBezTo>
                  <a:cubicBezTo>
                    <a:pt x="758136" y="0"/>
                    <a:pt x="976800" y="218664"/>
                    <a:pt x="976800" y="488400"/>
                  </a:cubicBezTo>
                  <a:cubicBezTo>
                    <a:pt x="976800" y="758136"/>
                    <a:pt x="758136" y="976800"/>
                    <a:pt x="488400" y="976800"/>
                  </a:cubicBezTo>
                  <a:cubicBezTo>
                    <a:pt x="218664" y="976800"/>
                    <a:pt x="0" y="758136"/>
                    <a:pt x="0" y="48840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909" tIns="165909" rIns="165909" bIns="16590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800" kern="1200" dirty="0"/>
                <a:t>1.2</a:t>
              </a: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ED7098A8-2EAA-436E-8E64-86A954B4B85A}"/>
                </a:ext>
              </a:extLst>
            </p:cNvPr>
            <p:cNvSpPr/>
            <p:nvPr/>
          </p:nvSpPr>
          <p:spPr>
            <a:xfrm rot="10800000">
              <a:off x="3643014" y="4228416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CB7716D6-6D31-4455-8A52-FD601FC4E366}"/>
                </a:ext>
              </a:extLst>
            </p:cNvPr>
            <p:cNvSpPr/>
            <p:nvPr/>
          </p:nvSpPr>
          <p:spPr>
            <a:xfrm>
              <a:off x="3275937" y="4830011"/>
              <a:ext cx="1208942" cy="1216940"/>
            </a:xfrm>
            <a:custGeom>
              <a:avLst/>
              <a:gdLst>
                <a:gd name="connsiteX0" fmla="*/ 0 w 976800"/>
                <a:gd name="connsiteY0" fmla="*/ 488400 h 976800"/>
                <a:gd name="connsiteX1" fmla="*/ 488400 w 976800"/>
                <a:gd name="connsiteY1" fmla="*/ 0 h 976800"/>
                <a:gd name="connsiteX2" fmla="*/ 976800 w 976800"/>
                <a:gd name="connsiteY2" fmla="*/ 488400 h 976800"/>
                <a:gd name="connsiteX3" fmla="*/ 488400 w 976800"/>
                <a:gd name="connsiteY3" fmla="*/ 976800 h 976800"/>
                <a:gd name="connsiteX4" fmla="*/ 0 w 976800"/>
                <a:gd name="connsiteY4" fmla="*/ 488400 h 9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00" h="976800">
                  <a:moveTo>
                    <a:pt x="0" y="488400"/>
                  </a:moveTo>
                  <a:cubicBezTo>
                    <a:pt x="0" y="218664"/>
                    <a:pt x="218664" y="0"/>
                    <a:pt x="488400" y="0"/>
                  </a:cubicBezTo>
                  <a:cubicBezTo>
                    <a:pt x="758136" y="0"/>
                    <a:pt x="976800" y="218664"/>
                    <a:pt x="976800" y="488400"/>
                  </a:cubicBezTo>
                  <a:cubicBezTo>
                    <a:pt x="976800" y="758136"/>
                    <a:pt x="758136" y="976800"/>
                    <a:pt x="488400" y="976800"/>
                  </a:cubicBezTo>
                  <a:cubicBezTo>
                    <a:pt x="218664" y="976800"/>
                    <a:pt x="0" y="758136"/>
                    <a:pt x="0" y="48840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909" tIns="165909" rIns="165909" bIns="16590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800" kern="1200" dirty="0"/>
                <a:t>1.3</a:t>
              </a:r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FEA02264-3F3A-4C6C-BA6B-1970AB4D1157}"/>
                </a:ext>
              </a:extLst>
            </p:cNvPr>
            <p:cNvSpPr/>
            <p:nvPr/>
          </p:nvSpPr>
          <p:spPr>
            <a:xfrm rot="5400000">
              <a:off x="4752712" y="5205586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48AF233-BC8E-4A5F-865D-366801F4F5C2}"/>
                </a:ext>
              </a:extLst>
            </p:cNvPr>
            <p:cNvSpPr/>
            <p:nvPr/>
          </p:nvSpPr>
          <p:spPr>
            <a:xfrm>
              <a:off x="5543017" y="4859430"/>
              <a:ext cx="1252609" cy="1235113"/>
            </a:xfrm>
            <a:custGeom>
              <a:avLst/>
              <a:gdLst>
                <a:gd name="connsiteX0" fmla="*/ 0 w 976800"/>
                <a:gd name="connsiteY0" fmla="*/ 488400 h 976800"/>
                <a:gd name="connsiteX1" fmla="*/ 488400 w 976800"/>
                <a:gd name="connsiteY1" fmla="*/ 0 h 976800"/>
                <a:gd name="connsiteX2" fmla="*/ 976800 w 976800"/>
                <a:gd name="connsiteY2" fmla="*/ 488400 h 976800"/>
                <a:gd name="connsiteX3" fmla="*/ 488400 w 976800"/>
                <a:gd name="connsiteY3" fmla="*/ 976800 h 976800"/>
                <a:gd name="connsiteX4" fmla="*/ 0 w 976800"/>
                <a:gd name="connsiteY4" fmla="*/ 488400 h 9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00" h="976800">
                  <a:moveTo>
                    <a:pt x="0" y="488400"/>
                  </a:moveTo>
                  <a:cubicBezTo>
                    <a:pt x="0" y="218664"/>
                    <a:pt x="218664" y="0"/>
                    <a:pt x="488400" y="0"/>
                  </a:cubicBezTo>
                  <a:cubicBezTo>
                    <a:pt x="758136" y="0"/>
                    <a:pt x="976800" y="218664"/>
                    <a:pt x="976800" y="488400"/>
                  </a:cubicBezTo>
                  <a:cubicBezTo>
                    <a:pt x="976800" y="758136"/>
                    <a:pt x="758136" y="976800"/>
                    <a:pt x="488400" y="976800"/>
                  </a:cubicBezTo>
                  <a:cubicBezTo>
                    <a:pt x="218664" y="976800"/>
                    <a:pt x="0" y="758136"/>
                    <a:pt x="0" y="48840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909" tIns="165909" rIns="165909" bIns="16590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800" kern="1200" dirty="0"/>
                <a:t>2.3</a:t>
              </a:r>
            </a:p>
          </p:txBody>
        </p:sp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id="{0FA61635-0574-4316-99EB-C4435EDB7D05}"/>
                </a:ext>
              </a:extLst>
            </p:cNvPr>
            <p:cNvSpPr/>
            <p:nvPr/>
          </p:nvSpPr>
          <p:spPr>
            <a:xfrm>
              <a:off x="5839717" y="4205724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EA0A54FE-65C2-4DAB-AFCE-F25581E376C4}"/>
                </a:ext>
              </a:extLst>
            </p:cNvPr>
            <p:cNvSpPr/>
            <p:nvPr/>
          </p:nvSpPr>
          <p:spPr>
            <a:xfrm>
              <a:off x="5498257" y="2803741"/>
              <a:ext cx="1190771" cy="1183514"/>
            </a:xfrm>
            <a:custGeom>
              <a:avLst/>
              <a:gdLst>
                <a:gd name="connsiteX0" fmla="*/ 0 w 976800"/>
                <a:gd name="connsiteY0" fmla="*/ 488400 h 976800"/>
                <a:gd name="connsiteX1" fmla="*/ 488400 w 976800"/>
                <a:gd name="connsiteY1" fmla="*/ 0 h 976800"/>
                <a:gd name="connsiteX2" fmla="*/ 976800 w 976800"/>
                <a:gd name="connsiteY2" fmla="*/ 488400 h 976800"/>
                <a:gd name="connsiteX3" fmla="*/ 488400 w 976800"/>
                <a:gd name="connsiteY3" fmla="*/ 976800 h 976800"/>
                <a:gd name="connsiteX4" fmla="*/ 0 w 976800"/>
                <a:gd name="connsiteY4" fmla="*/ 488400 h 9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00" h="976800">
                  <a:moveTo>
                    <a:pt x="0" y="488400"/>
                  </a:moveTo>
                  <a:cubicBezTo>
                    <a:pt x="0" y="218664"/>
                    <a:pt x="218664" y="0"/>
                    <a:pt x="488400" y="0"/>
                  </a:cubicBezTo>
                  <a:cubicBezTo>
                    <a:pt x="758136" y="0"/>
                    <a:pt x="976800" y="218664"/>
                    <a:pt x="976800" y="488400"/>
                  </a:cubicBezTo>
                  <a:cubicBezTo>
                    <a:pt x="976800" y="758136"/>
                    <a:pt x="758136" y="976800"/>
                    <a:pt x="488400" y="976800"/>
                  </a:cubicBezTo>
                  <a:cubicBezTo>
                    <a:pt x="218664" y="976800"/>
                    <a:pt x="0" y="758136"/>
                    <a:pt x="0" y="48840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909" tIns="165909" rIns="165909" bIns="16590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800" kern="1200" dirty="0"/>
                <a:t>2.2</a:t>
              </a:r>
            </a:p>
          </p:txBody>
        </p:sp>
        <p:sp>
          <p:nvSpPr>
            <p:cNvPr id="31" name="Равнобедренный треугольник 30">
              <a:extLst>
                <a:ext uri="{FF2B5EF4-FFF2-40B4-BE49-F238E27FC236}">
                  <a16:creationId xmlns:a16="http://schemas.microsoft.com/office/drawing/2014/main" id="{4BF949BA-B4F6-4E58-A6C6-A39FF6CBD480}"/>
                </a:ext>
              </a:extLst>
            </p:cNvPr>
            <p:cNvSpPr/>
            <p:nvPr/>
          </p:nvSpPr>
          <p:spPr>
            <a:xfrm>
              <a:off x="5839717" y="2228691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1901DC14-F6B6-4E04-B18C-217B84F2A4EA}"/>
                </a:ext>
              </a:extLst>
            </p:cNvPr>
            <p:cNvSpPr/>
            <p:nvPr/>
          </p:nvSpPr>
          <p:spPr>
            <a:xfrm>
              <a:off x="5607599" y="963566"/>
              <a:ext cx="976800" cy="976800"/>
            </a:xfrm>
            <a:custGeom>
              <a:avLst/>
              <a:gdLst>
                <a:gd name="connsiteX0" fmla="*/ 0 w 976800"/>
                <a:gd name="connsiteY0" fmla="*/ 488400 h 976800"/>
                <a:gd name="connsiteX1" fmla="*/ 488400 w 976800"/>
                <a:gd name="connsiteY1" fmla="*/ 0 h 976800"/>
                <a:gd name="connsiteX2" fmla="*/ 976800 w 976800"/>
                <a:gd name="connsiteY2" fmla="*/ 488400 h 976800"/>
                <a:gd name="connsiteX3" fmla="*/ 488400 w 976800"/>
                <a:gd name="connsiteY3" fmla="*/ 976800 h 976800"/>
                <a:gd name="connsiteX4" fmla="*/ 0 w 976800"/>
                <a:gd name="connsiteY4" fmla="*/ 488400 h 9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00" h="976800">
                  <a:moveTo>
                    <a:pt x="0" y="488400"/>
                  </a:moveTo>
                  <a:cubicBezTo>
                    <a:pt x="0" y="218664"/>
                    <a:pt x="218664" y="0"/>
                    <a:pt x="488400" y="0"/>
                  </a:cubicBezTo>
                  <a:cubicBezTo>
                    <a:pt x="758136" y="0"/>
                    <a:pt x="976800" y="218664"/>
                    <a:pt x="976800" y="488400"/>
                  </a:cubicBezTo>
                  <a:cubicBezTo>
                    <a:pt x="976800" y="758136"/>
                    <a:pt x="758136" y="976800"/>
                    <a:pt x="488400" y="976800"/>
                  </a:cubicBezTo>
                  <a:cubicBezTo>
                    <a:pt x="218664" y="976800"/>
                    <a:pt x="0" y="758136"/>
                    <a:pt x="0" y="48840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909" tIns="165909" rIns="165909" bIns="16590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2</a:t>
              </a:r>
            </a:p>
          </p:txBody>
        </p:sp>
        <p:sp>
          <p:nvSpPr>
            <p:cNvPr id="33" name="Равнобедренный треугольник 32">
              <a:extLst>
                <a:ext uri="{FF2B5EF4-FFF2-40B4-BE49-F238E27FC236}">
                  <a16:creationId xmlns:a16="http://schemas.microsoft.com/office/drawing/2014/main" id="{C0972312-5799-45E1-9407-E5B830EED405}"/>
                </a:ext>
              </a:extLst>
            </p:cNvPr>
            <p:cNvSpPr/>
            <p:nvPr/>
          </p:nvSpPr>
          <p:spPr>
            <a:xfrm rot="5400000">
              <a:off x="6949415" y="1251521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66B373E8-97FB-4A46-BA31-7B50913F316C}"/>
                </a:ext>
              </a:extLst>
            </p:cNvPr>
            <p:cNvSpPr/>
            <p:nvPr/>
          </p:nvSpPr>
          <p:spPr>
            <a:xfrm>
              <a:off x="7804302" y="963566"/>
              <a:ext cx="976800" cy="976800"/>
            </a:xfrm>
            <a:custGeom>
              <a:avLst/>
              <a:gdLst>
                <a:gd name="connsiteX0" fmla="*/ 0 w 976800"/>
                <a:gd name="connsiteY0" fmla="*/ 488400 h 976800"/>
                <a:gd name="connsiteX1" fmla="*/ 488400 w 976800"/>
                <a:gd name="connsiteY1" fmla="*/ 0 h 976800"/>
                <a:gd name="connsiteX2" fmla="*/ 976800 w 976800"/>
                <a:gd name="connsiteY2" fmla="*/ 488400 h 976800"/>
                <a:gd name="connsiteX3" fmla="*/ 488400 w 976800"/>
                <a:gd name="connsiteY3" fmla="*/ 976800 h 976800"/>
                <a:gd name="connsiteX4" fmla="*/ 0 w 976800"/>
                <a:gd name="connsiteY4" fmla="*/ 488400 h 9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00" h="976800">
                  <a:moveTo>
                    <a:pt x="0" y="488400"/>
                  </a:moveTo>
                  <a:cubicBezTo>
                    <a:pt x="0" y="218664"/>
                    <a:pt x="218664" y="0"/>
                    <a:pt x="488400" y="0"/>
                  </a:cubicBezTo>
                  <a:cubicBezTo>
                    <a:pt x="758136" y="0"/>
                    <a:pt x="976800" y="218664"/>
                    <a:pt x="976800" y="488400"/>
                  </a:cubicBezTo>
                  <a:cubicBezTo>
                    <a:pt x="976800" y="758136"/>
                    <a:pt x="758136" y="976800"/>
                    <a:pt x="488400" y="976800"/>
                  </a:cubicBezTo>
                  <a:cubicBezTo>
                    <a:pt x="218664" y="976800"/>
                    <a:pt x="0" y="758136"/>
                    <a:pt x="0" y="48840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909" tIns="165909" rIns="165909" bIns="16590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3</a:t>
              </a:r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545AE533-5FBA-4206-8256-13EDE9E5568D}"/>
                </a:ext>
              </a:extLst>
            </p:cNvPr>
            <p:cNvSpPr/>
            <p:nvPr/>
          </p:nvSpPr>
          <p:spPr>
            <a:xfrm rot="10800000">
              <a:off x="8036421" y="2251383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F460B7B9-D263-44D8-AB71-A5D739F64278}"/>
                </a:ext>
              </a:extLst>
            </p:cNvPr>
            <p:cNvSpPr/>
            <p:nvPr/>
          </p:nvSpPr>
          <p:spPr>
            <a:xfrm>
              <a:off x="7804303" y="2760626"/>
              <a:ext cx="1220633" cy="1179468"/>
            </a:xfrm>
            <a:custGeom>
              <a:avLst/>
              <a:gdLst>
                <a:gd name="connsiteX0" fmla="*/ 0 w 976800"/>
                <a:gd name="connsiteY0" fmla="*/ 488400 h 976800"/>
                <a:gd name="connsiteX1" fmla="*/ 488400 w 976800"/>
                <a:gd name="connsiteY1" fmla="*/ 0 h 976800"/>
                <a:gd name="connsiteX2" fmla="*/ 976800 w 976800"/>
                <a:gd name="connsiteY2" fmla="*/ 488400 h 976800"/>
                <a:gd name="connsiteX3" fmla="*/ 488400 w 976800"/>
                <a:gd name="connsiteY3" fmla="*/ 976800 h 976800"/>
                <a:gd name="connsiteX4" fmla="*/ 0 w 976800"/>
                <a:gd name="connsiteY4" fmla="*/ 488400 h 9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00" h="976800">
                  <a:moveTo>
                    <a:pt x="0" y="488400"/>
                  </a:moveTo>
                  <a:cubicBezTo>
                    <a:pt x="0" y="218664"/>
                    <a:pt x="218664" y="0"/>
                    <a:pt x="488400" y="0"/>
                  </a:cubicBezTo>
                  <a:cubicBezTo>
                    <a:pt x="758136" y="0"/>
                    <a:pt x="976800" y="218664"/>
                    <a:pt x="976800" y="488400"/>
                  </a:cubicBezTo>
                  <a:cubicBezTo>
                    <a:pt x="976800" y="758136"/>
                    <a:pt x="758136" y="976800"/>
                    <a:pt x="488400" y="976800"/>
                  </a:cubicBezTo>
                  <a:cubicBezTo>
                    <a:pt x="218664" y="976800"/>
                    <a:pt x="0" y="758136"/>
                    <a:pt x="0" y="48840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909" tIns="165909" rIns="165909" bIns="16590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3.2</a:t>
              </a: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4409202A-4B2D-4C2B-8CAF-3C9494ADF595}"/>
                </a:ext>
              </a:extLst>
            </p:cNvPr>
            <p:cNvSpPr/>
            <p:nvPr/>
          </p:nvSpPr>
          <p:spPr>
            <a:xfrm rot="10800000">
              <a:off x="8036421" y="4106499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752A2321-8A9D-4441-BC4F-921BC37C2C01}"/>
                </a:ext>
              </a:extLst>
            </p:cNvPr>
            <p:cNvSpPr/>
            <p:nvPr/>
          </p:nvSpPr>
          <p:spPr>
            <a:xfrm>
              <a:off x="7456191" y="4735968"/>
              <a:ext cx="1673019" cy="1591464"/>
            </a:xfrm>
            <a:custGeom>
              <a:avLst/>
              <a:gdLst>
                <a:gd name="connsiteX0" fmla="*/ 0 w 1464468"/>
                <a:gd name="connsiteY0" fmla="*/ 732234 h 1464468"/>
                <a:gd name="connsiteX1" fmla="*/ 732234 w 1464468"/>
                <a:gd name="connsiteY1" fmla="*/ 0 h 1464468"/>
                <a:gd name="connsiteX2" fmla="*/ 1464468 w 1464468"/>
                <a:gd name="connsiteY2" fmla="*/ 732234 h 1464468"/>
                <a:gd name="connsiteX3" fmla="*/ 732234 w 1464468"/>
                <a:gd name="connsiteY3" fmla="*/ 1464468 h 1464468"/>
                <a:gd name="connsiteX4" fmla="*/ 0 w 1464468"/>
                <a:gd name="connsiteY4" fmla="*/ 732234 h 146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468" h="1464468">
                  <a:moveTo>
                    <a:pt x="0" y="732234"/>
                  </a:moveTo>
                  <a:cubicBezTo>
                    <a:pt x="0" y="327832"/>
                    <a:pt x="327832" y="0"/>
                    <a:pt x="732234" y="0"/>
                  </a:cubicBezTo>
                  <a:cubicBezTo>
                    <a:pt x="1136636" y="0"/>
                    <a:pt x="1464468" y="327832"/>
                    <a:pt x="1464468" y="732234"/>
                  </a:cubicBezTo>
                  <a:cubicBezTo>
                    <a:pt x="1464468" y="1136636"/>
                    <a:pt x="1136636" y="1464468"/>
                    <a:pt x="732234" y="1464468"/>
                  </a:cubicBezTo>
                  <a:cubicBezTo>
                    <a:pt x="327832" y="1464468"/>
                    <a:pt x="0" y="1136636"/>
                    <a:pt x="0" y="732234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756" tIns="248756" rIns="248756" bIns="248756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800" kern="1200" dirty="0"/>
                <a:t>3.3</a:t>
              </a:r>
            </a:p>
          </p:txBody>
        </p:sp>
        <p:sp>
          <p:nvSpPr>
            <p:cNvPr id="42" name="Равнобедренный треугольник 41">
              <a:extLst>
                <a:ext uri="{FF2B5EF4-FFF2-40B4-BE49-F238E27FC236}">
                  <a16:creationId xmlns:a16="http://schemas.microsoft.com/office/drawing/2014/main" id="{BC808C8E-1971-43DD-815E-BF201C472890}"/>
                </a:ext>
              </a:extLst>
            </p:cNvPr>
            <p:cNvSpPr/>
            <p:nvPr/>
          </p:nvSpPr>
          <p:spPr>
            <a:xfrm rot="5400000">
              <a:off x="6901806" y="5205586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DEF67EC8-E6B6-4950-829F-FF8C240B486B}"/>
                </a:ext>
              </a:extLst>
            </p:cNvPr>
            <p:cNvSpPr/>
            <p:nvPr/>
          </p:nvSpPr>
          <p:spPr>
            <a:xfrm rot="16200000">
              <a:off x="4759943" y="3214899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Равнобедренный треугольник 62">
              <a:extLst>
                <a:ext uri="{FF2B5EF4-FFF2-40B4-BE49-F238E27FC236}">
                  <a16:creationId xmlns:a16="http://schemas.microsoft.com/office/drawing/2014/main" id="{E355B7B2-D182-4C33-89B9-7AA461C949D7}"/>
                </a:ext>
              </a:extLst>
            </p:cNvPr>
            <p:cNvSpPr/>
            <p:nvPr/>
          </p:nvSpPr>
          <p:spPr>
            <a:xfrm rot="16200000">
              <a:off x="6938477" y="3216197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Равнобедренный треугольник 63">
              <a:extLst>
                <a:ext uri="{FF2B5EF4-FFF2-40B4-BE49-F238E27FC236}">
                  <a16:creationId xmlns:a16="http://schemas.microsoft.com/office/drawing/2014/main" id="{E9A56B3D-3172-4373-BED8-7EE041925E51}"/>
                </a:ext>
              </a:extLst>
            </p:cNvPr>
            <p:cNvSpPr/>
            <p:nvPr/>
          </p:nvSpPr>
          <p:spPr>
            <a:xfrm rot="5400000">
              <a:off x="4875062" y="1323958"/>
              <a:ext cx="512564" cy="400890"/>
            </a:xfrm>
            <a:prstGeom prst="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3C75A33-FE48-4B06-BC7A-4A9CAF83F3DC}"/>
              </a:ext>
            </a:extLst>
          </p:cNvPr>
          <p:cNvSpPr txBox="1"/>
          <p:nvPr/>
        </p:nvSpPr>
        <p:spPr>
          <a:xfrm>
            <a:off x="9793549" y="1400625"/>
            <a:ext cx="15764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Системы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</a:rPr>
              <a:t> управления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</a:rPr>
              <a:t>ЭЭС</a:t>
            </a:r>
          </a:p>
        </p:txBody>
      </p:sp>
      <p:sp>
        <p:nvSpPr>
          <p:cNvPr id="68" name="Стрелка: вверх-вниз 67">
            <a:extLst>
              <a:ext uri="{FF2B5EF4-FFF2-40B4-BE49-F238E27FC236}">
                <a16:creationId xmlns:a16="http://schemas.microsoft.com/office/drawing/2014/main" id="{E4A7EF7E-B057-4E44-BF34-D8F2689C3F3F}"/>
              </a:ext>
            </a:extLst>
          </p:cNvPr>
          <p:cNvSpPr/>
          <p:nvPr/>
        </p:nvSpPr>
        <p:spPr>
          <a:xfrm>
            <a:off x="9518936" y="2886135"/>
            <a:ext cx="484632" cy="629264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: вверх-вниз 68">
            <a:extLst>
              <a:ext uri="{FF2B5EF4-FFF2-40B4-BE49-F238E27FC236}">
                <a16:creationId xmlns:a16="http://schemas.microsoft.com/office/drawing/2014/main" id="{E0A32FCC-D5E6-4CFD-8DF9-711705DF22C2}"/>
              </a:ext>
            </a:extLst>
          </p:cNvPr>
          <p:cNvSpPr/>
          <p:nvPr/>
        </p:nvSpPr>
        <p:spPr>
          <a:xfrm>
            <a:off x="10358886" y="2877143"/>
            <a:ext cx="484632" cy="629264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: вверх-вниз 69">
            <a:extLst>
              <a:ext uri="{FF2B5EF4-FFF2-40B4-BE49-F238E27FC236}">
                <a16:creationId xmlns:a16="http://schemas.microsoft.com/office/drawing/2014/main" id="{1A0CAFA3-CF89-4206-A811-4D0F12DF1944}"/>
              </a:ext>
            </a:extLst>
          </p:cNvPr>
          <p:cNvSpPr/>
          <p:nvPr/>
        </p:nvSpPr>
        <p:spPr>
          <a:xfrm>
            <a:off x="11157264" y="2877143"/>
            <a:ext cx="484632" cy="629264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2BDB2D-EB5E-47F3-BEFB-F592B5B464B0}"/>
              </a:ext>
            </a:extLst>
          </p:cNvPr>
          <p:cNvSpPr txBox="1"/>
          <p:nvPr/>
        </p:nvSpPr>
        <p:spPr>
          <a:xfrm>
            <a:off x="9375572" y="4889747"/>
            <a:ext cx="2765536" cy="10095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dirty="0" err="1">
                <a:effectLst/>
                <a:ea typeface="Times New Roman" panose="02020603050405020304" pitchFamily="18" charset="0"/>
              </a:rPr>
              <a:t>Многосубъектные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кибер-физические централизованно-распределённые </a:t>
            </a:r>
            <a:r>
              <a:rPr lang="ru-RU" sz="1400" dirty="0" smtClean="0">
                <a:effectLst/>
                <a:ea typeface="Times New Roman" panose="02020603050405020304" pitchFamily="18" charset="0"/>
              </a:rPr>
              <a:t>экологически и климатически приемлемые энергосистемы </a:t>
            </a:r>
            <a:endParaRPr lang="ru-RU" sz="1400" dirty="0"/>
          </a:p>
        </p:txBody>
      </p:sp>
      <p:graphicFrame>
        <p:nvGraphicFramePr>
          <p:cNvPr id="41" name="Объект 5">
            <a:extLst>
              <a:ext uri="{FF2B5EF4-FFF2-40B4-BE49-F238E27FC236}">
                <a16:creationId xmlns:a16="http://schemas.microsoft.com/office/drawing/2014/main" id="{BD01D826-5A92-4CC3-AC6C-48EB1429C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298735"/>
              </p:ext>
            </p:extLst>
          </p:nvPr>
        </p:nvGraphicFramePr>
        <p:xfrm>
          <a:off x="145330" y="1583703"/>
          <a:ext cx="11496566" cy="448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8EB3319E-4B5E-4998-8FFC-4765AC11FD2B}"/>
              </a:ext>
            </a:extLst>
          </p:cNvPr>
          <p:cNvSpPr txBox="1"/>
          <p:nvPr/>
        </p:nvSpPr>
        <p:spPr>
          <a:xfrm>
            <a:off x="395140" y="1677189"/>
            <a:ext cx="312022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Бывший президент </a:t>
            </a:r>
            <a:r>
              <a:rPr lang="en-US" sz="1800" dirty="0"/>
              <a:t>IEEE PES </a:t>
            </a:r>
            <a:endParaRPr lang="ru-RU" sz="1800" dirty="0"/>
          </a:p>
          <a:p>
            <a:r>
              <a:rPr lang="en-US" sz="1800" dirty="0"/>
              <a:t>W. Reeder</a:t>
            </a:r>
            <a:r>
              <a:rPr lang="ru-RU" sz="1800" dirty="0"/>
              <a:t> </a:t>
            </a:r>
            <a:r>
              <a:rPr lang="en-US" sz="1800" dirty="0"/>
              <a:t>(Powertech, 2017):</a:t>
            </a:r>
          </a:p>
          <a:p>
            <a:r>
              <a:rPr lang="en-US" sz="1800" dirty="0"/>
              <a:t>       “Everything’s changing</a:t>
            </a:r>
            <a:r>
              <a:rPr lang="ru-RU" sz="1800" dirty="0"/>
              <a:t> – </a:t>
            </a:r>
            <a:endParaRPr lang="en-US" sz="1800" dirty="0"/>
          </a:p>
          <a:p>
            <a:r>
              <a:rPr lang="en-US" sz="1800" dirty="0"/>
              <a:t>       the way we make it, </a:t>
            </a:r>
          </a:p>
          <a:p>
            <a:r>
              <a:rPr lang="en-US" sz="1800" dirty="0"/>
              <a:t>       the way we move it, </a:t>
            </a:r>
          </a:p>
          <a:p>
            <a:r>
              <a:rPr lang="en-US" sz="1800" dirty="0"/>
              <a:t>       the way we use it. </a:t>
            </a:r>
          </a:p>
          <a:p>
            <a:r>
              <a:rPr lang="ru-RU" sz="1800" dirty="0"/>
              <a:t>       </a:t>
            </a:r>
            <a:r>
              <a:rPr lang="en-US" sz="1800" dirty="0"/>
              <a:t>And everything’s changing </a:t>
            </a:r>
            <a:endParaRPr lang="ru-RU" sz="1800" dirty="0"/>
          </a:p>
          <a:p>
            <a:r>
              <a:rPr lang="ru-RU" dirty="0"/>
              <a:t>       </a:t>
            </a:r>
            <a:r>
              <a:rPr lang="en-US" sz="1800" dirty="0"/>
              <a:t>at the same time!” </a:t>
            </a:r>
            <a:endParaRPr lang="ru-RU" sz="1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D3EE2F-6E79-44F5-AFAF-4F5041D8D9B4}"/>
              </a:ext>
            </a:extLst>
          </p:cNvPr>
          <p:cNvSpPr txBox="1"/>
          <p:nvPr/>
        </p:nvSpPr>
        <p:spPr>
          <a:xfrm>
            <a:off x="395141" y="4154412"/>
            <a:ext cx="312022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Президент </a:t>
            </a:r>
            <a:r>
              <a:rPr lang="en-US" sz="1800" dirty="0"/>
              <a:t>2020-2021 IEEE PES </a:t>
            </a:r>
            <a:endParaRPr lang="ru-RU" sz="1800" dirty="0"/>
          </a:p>
          <a:p>
            <a:r>
              <a:rPr lang="en-US" sz="1800" dirty="0"/>
              <a:t>F. Lambert (IEEE Power and </a:t>
            </a:r>
            <a:endParaRPr lang="ru-RU" sz="1800" dirty="0"/>
          </a:p>
          <a:p>
            <a:r>
              <a:rPr lang="en-US" sz="1800" dirty="0"/>
              <a:t>Energy Magazine, 2020):</a:t>
            </a:r>
          </a:p>
          <a:p>
            <a:r>
              <a:rPr lang="ru-RU" sz="1800" dirty="0"/>
              <a:t>      </a:t>
            </a:r>
            <a:r>
              <a:rPr lang="en-US" sz="1800" dirty="0"/>
              <a:t>“The way we sell it.”</a:t>
            </a:r>
          </a:p>
        </p:txBody>
      </p:sp>
      <p:sp>
        <p:nvSpPr>
          <p:cNvPr id="6" name="Стрелка: вправо с вырезом 5">
            <a:extLst>
              <a:ext uri="{FF2B5EF4-FFF2-40B4-BE49-F238E27FC236}">
                <a16:creationId xmlns:a16="http://schemas.microsoft.com/office/drawing/2014/main" id="{5757409A-242B-4591-BDAC-B619ED4783FD}"/>
              </a:ext>
            </a:extLst>
          </p:cNvPr>
          <p:cNvSpPr/>
          <p:nvPr/>
        </p:nvSpPr>
        <p:spPr>
          <a:xfrm>
            <a:off x="8250330" y="2694773"/>
            <a:ext cx="1012351" cy="2034980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13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ISEM_RU_2021" id="{84250E63-C58C-47C7-8545-8304573AB9B0}" vid="{3387C4D3-EC67-4F89-AB61-B9830310545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Template_ISEM_RU_2021</Template>
  <TotalTime>2678</TotalTime>
  <Words>1630</Words>
  <Application>Microsoft Office PowerPoint</Application>
  <PresentationFormat>Широкоэкранный</PresentationFormat>
  <Paragraphs>221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Graphik-Regular</vt:lpstr>
      <vt:lpstr>Graphik-Semibold</vt:lpstr>
      <vt:lpstr>MyriadPro-Bold</vt:lpstr>
      <vt:lpstr>Symbol</vt:lpstr>
      <vt:lpstr>Times New Roman</vt:lpstr>
      <vt:lpstr>Wingdings</vt:lpstr>
      <vt:lpstr>Тема Office</vt:lpstr>
      <vt:lpstr>Электроэнергетика России: трансформация и устойчивое развитие</vt:lpstr>
      <vt:lpstr>Содержание</vt:lpstr>
      <vt:lpstr>Устойчивое развитие и энергопереход</vt:lpstr>
      <vt:lpstr>Устойчивая энергетическая система</vt:lpstr>
      <vt:lpstr>Основные рекомендации по формированию устойчивых энергетических систем</vt:lpstr>
      <vt:lpstr>Реализация принципов устойчивого развития </vt:lpstr>
      <vt:lpstr>Стратегия социально-экономического развития Российской Федерации с низким уровнем выбросов парниковых газов до 2050 года: устойчивое развитие энергетики</vt:lpstr>
      <vt:lpstr>Стратегия социально-экономического развития Российской Федерации с низким уровнем выбросов парниковых газов до 2050 года: технологические решения для устойчивого развития</vt:lpstr>
      <vt:lpstr>Глобальные тенденции и процессы трансформации в современных ЭЭС</vt:lpstr>
      <vt:lpstr>Структура установленных мощностей и выработки электроэнергии в ЕЭС России (Генсхема 2042)</vt:lpstr>
      <vt:lpstr>Структура установленных мощностей по ОЭС, МВт (Генсхема 2042)</vt:lpstr>
      <vt:lpstr>Развитие электрических сетей (Генсхема 2042)</vt:lpstr>
      <vt:lpstr>Активные энергетические комплексы:  Российский опыт</vt:lpstr>
      <vt:lpstr>Цифровая трансформация</vt:lpstr>
      <vt:lpstr>Система планирования развития электроэнергетики России</vt:lpstr>
      <vt:lpstr>Основные вызовы устойчивому развитию электроэнергетики России и направления по их преодолению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ISEM</dc:creator>
  <cp:lastModifiedBy>User</cp:lastModifiedBy>
  <cp:revision>114</cp:revision>
  <dcterms:created xsi:type="dcterms:W3CDTF">2021-03-04T05:42:55Z</dcterms:created>
  <dcterms:modified xsi:type="dcterms:W3CDTF">2025-10-07T05:38:09Z</dcterms:modified>
</cp:coreProperties>
</file>